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embeddedFontLst>
    <p:embeddedFont>
      <p:font typeface="Lexend Tera"/>
      <p:regular r:id="rId13"/>
      <p:bold r:id="rId14"/>
    </p:embeddedFont>
    <p:embeddedFont>
      <p:font typeface="Gothic A1"/>
      <p:regular r:id="rId15"/>
      <p:bold r:id="rId16"/>
    </p:embeddedFont>
    <p:embeddedFont>
      <p:font typeface="Lexend"/>
      <p:regular r:id="rId17"/>
      <p:bold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LexendTera-regular.fntdata"/><Relationship Id="rId12" Type="http://schemas.openxmlformats.org/officeDocument/2006/relationships/slide" Target="slides/slide8.xml"/><Relationship Id="rId15" Type="http://schemas.openxmlformats.org/officeDocument/2006/relationships/font" Target="fonts/GothicA1-regular.fntdata"/><Relationship Id="rId14" Type="http://schemas.openxmlformats.org/officeDocument/2006/relationships/font" Target="fonts/LexendTera-bold.fntdata"/><Relationship Id="rId17" Type="http://schemas.openxmlformats.org/officeDocument/2006/relationships/font" Target="fonts/Lexend-regular.fntdata"/><Relationship Id="rId16" Type="http://schemas.openxmlformats.org/officeDocument/2006/relationships/font" Target="fonts/GothicA1-bold.fntdata"/><Relationship Id="rId18" Type="http://schemas.openxmlformats.org/officeDocument/2006/relationships/font" Target="fonts/Lexend-bold.fntdata"/></Relationships>
</file>

<file path=ppt/media/image1.png>
</file>

<file path=ppt/media/image10.png>
</file>

<file path=ppt/media/image11.png>
</file>

<file path=ppt/media/image12.png>
</file>

<file path=ppt/media/image13.png>
</file>

<file path=ppt/media/image14.png>
</file>

<file path=ppt/media/image1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850">
              <a:solidFill>
                <a:srgbClr val="5F7D96"/>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1ec09dcbc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1ec09dcbc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1ec09dcbc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1ec09dcbc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3cc090664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3cc090664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1ec09dcbc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1ec09dcbc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1ec09dcbc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1ec09dcbc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1ec09dcbc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1ec09dcbc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2752600"/>
            <a:ext cx="7704000" cy="1398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39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2"/>
          <p:cNvSpPr txBox="1"/>
          <p:nvPr>
            <p:ph idx="1" type="subTitle"/>
          </p:nvPr>
        </p:nvSpPr>
        <p:spPr>
          <a:xfrm>
            <a:off x="720000" y="4238800"/>
            <a:ext cx="7704000" cy="36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89" name="Shape 89"/>
        <p:cNvGrpSpPr/>
        <p:nvPr/>
      </p:nvGrpSpPr>
      <p:grpSpPr>
        <a:xfrm>
          <a:off x="0" y="0"/>
          <a:ext cx="0" cy="0"/>
          <a:chOff x="0" y="0"/>
          <a:chExt cx="0" cy="0"/>
        </a:xfrm>
      </p:grpSpPr>
      <p:sp>
        <p:nvSpPr>
          <p:cNvPr id="90" name="Google Shape;90;p1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1" name="Google Shape;91;p11"/>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1"/>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3" name="Shape 93"/>
        <p:cNvGrpSpPr/>
        <p:nvPr/>
      </p:nvGrpSpPr>
      <p:grpSpPr>
        <a:xfrm>
          <a:off x="0" y="0"/>
          <a:ext cx="0" cy="0"/>
          <a:chOff x="0" y="0"/>
          <a:chExt cx="0" cy="0"/>
        </a:xfrm>
      </p:grpSpPr>
      <p:sp>
        <p:nvSpPr>
          <p:cNvPr id="94" name="Google Shape;94;p12"/>
          <p:cNvSpPr txBox="1"/>
          <p:nvPr>
            <p:ph idx="1" type="body"/>
          </p:nvPr>
        </p:nvSpPr>
        <p:spPr>
          <a:xfrm>
            <a:off x="720000" y="1710750"/>
            <a:ext cx="3285600" cy="18984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600"/>
              <a:buNone/>
              <a:defRPr b="1" sz="2800">
                <a:latin typeface="Lexend Tera"/>
                <a:ea typeface="Lexend Tera"/>
                <a:cs typeface="Lexend Tera"/>
                <a:sym typeface="Lexend Tera"/>
              </a:defRPr>
            </a:lvl1pPr>
          </a:lstStyle>
          <a:p/>
        </p:txBody>
      </p:sp>
      <p:sp>
        <p:nvSpPr>
          <p:cNvPr id="95" name="Google Shape;95;p12"/>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2"/>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97" name="Shape 97"/>
        <p:cNvGrpSpPr/>
        <p:nvPr/>
      </p:nvGrpSpPr>
      <p:grpSpPr>
        <a:xfrm>
          <a:off x="0" y="0"/>
          <a:ext cx="0" cy="0"/>
          <a:chOff x="0" y="0"/>
          <a:chExt cx="0" cy="0"/>
        </a:xfrm>
      </p:grpSpPr>
      <p:sp>
        <p:nvSpPr>
          <p:cNvPr id="98" name="Google Shape;98;p13"/>
          <p:cNvSpPr txBox="1"/>
          <p:nvPr>
            <p:ph type="title"/>
          </p:nvPr>
        </p:nvSpPr>
        <p:spPr>
          <a:xfrm>
            <a:off x="4397400" y="2825925"/>
            <a:ext cx="40266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3600">
                <a:solidFill>
                  <a:schemeClr val="lt2"/>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99" name="Google Shape;99;p13"/>
          <p:cNvSpPr txBox="1"/>
          <p:nvPr>
            <p:ph idx="2" type="title"/>
          </p:nvPr>
        </p:nvSpPr>
        <p:spPr>
          <a:xfrm>
            <a:off x="4397400" y="970875"/>
            <a:ext cx="2683500" cy="196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100" name="Google Shape;100;p13"/>
          <p:cNvSpPr txBox="1"/>
          <p:nvPr>
            <p:ph idx="1" type="subTitle"/>
          </p:nvPr>
        </p:nvSpPr>
        <p:spPr>
          <a:xfrm>
            <a:off x="4397400" y="3515325"/>
            <a:ext cx="2732100" cy="657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01" name="Google Shape;101;p13"/>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3"/>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103" name="Shape 103"/>
        <p:cNvGrpSpPr/>
        <p:nvPr/>
      </p:nvGrpSpPr>
      <p:grpSpPr>
        <a:xfrm>
          <a:off x="0" y="0"/>
          <a:ext cx="0" cy="0"/>
          <a:chOff x="0" y="0"/>
          <a:chExt cx="0" cy="0"/>
        </a:xfrm>
      </p:grpSpPr>
      <p:sp>
        <p:nvSpPr>
          <p:cNvPr id="104" name="Google Shape;104;p14"/>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4"/>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4"/>
          <p:cNvSpPr txBox="1"/>
          <p:nvPr>
            <p:ph idx="1" type="body"/>
          </p:nvPr>
        </p:nvSpPr>
        <p:spPr>
          <a:xfrm>
            <a:off x="720000" y="1765688"/>
            <a:ext cx="4891200" cy="24378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sz="1200"/>
            </a:lvl2pPr>
            <a:lvl3pPr indent="-304800" lvl="2" marL="1371600" algn="l">
              <a:lnSpc>
                <a:spcPct val="100000"/>
              </a:lnSpc>
              <a:spcBef>
                <a:spcPts val="0"/>
              </a:spcBef>
              <a:spcAft>
                <a:spcPts val="0"/>
              </a:spcAft>
              <a:buSzPts val="1200"/>
              <a:buChar char="■"/>
              <a:defRPr sz="1200"/>
            </a:lvl3pPr>
            <a:lvl4pPr indent="-304800" lvl="3" marL="1828800" algn="l">
              <a:lnSpc>
                <a:spcPct val="100000"/>
              </a:lnSpc>
              <a:spcBef>
                <a:spcPts val="0"/>
              </a:spcBef>
              <a:spcAft>
                <a:spcPts val="0"/>
              </a:spcAft>
              <a:buSzPts val="1200"/>
              <a:buChar char="●"/>
              <a:defRPr sz="1200"/>
            </a:lvl4pPr>
            <a:lvl5pPr indent="-304800" lvl="4" marL="2286000" algn="l">
              <a:lnSpc>
                <a:spcPct val="100000"/>
              </a:lnSpc>
              <a:spcBef>
                <a:spcPts val="0"/>
              </a:spcBef>
              <a:spcAft>
                <a:spcPts val="0"/>
              </a:spcAft>
              <a:buSzPts val="1200"/>
              <a:buChar char="○"/>
              <a:defRPr sz="1200"/>
            </a:lvl5pPr>
            <a:lvl6pPr indent="-304800" lvl="5" marL="2743200" algn="l">
              <a:lnSpc>
                <a:spcPct val="100000"/>
              </a:lnSpc>
              <a:spcBef>
                <a:spcPts val="0"/>
              </a:spcBef>
              <a:spcAft>
                <a:spcPts val="0"/>
              </a:spcAft>
              <a:buSzPts val="1200"/>
              <a:buChar char="■"/>
              <a:defRPr sz="1200"/>
            </a:lvl6pPr>
            <a:lvl7pPr indent="-304800" lvl="6" marL="3200400" algn="l">
              <a:lnSpc>
                <a:spcPct val="100000"/>
              </a:lnSpc>
              <a:spcBef>
                <a:spcPts val="0"/>
              </a:spcBef>
              <a:spcAft>
                <a:spcPts val="0"/>
              </a:spcAft>
              <a:buSzPts val="1200"/>
              <a:buChar char="●"/>
              <a:defRPr sz="1200"/>
            </a:lvl7pPr>
            <a:lvl8pPr indent="-304800" lvl="7" marL="3657600" algn="l">
              <a:lnSpc>
                <a:spcPct val="100000"/>
              </a:lnSpc>
              <a:spcBef>
                <a:spcPts val="0"/>
              </a:spcBef>
              <a:spcAft>
                <a:spcPts val="0"/>
              </a:spcAft>
              <a:buSzPts val="1200"/>
              <a:buChar char="○"/>
              <a:defRPr sz="1200"/>
            </a:lvl8pPr>
            <a:lvl9pPr indent="-304800" lvl="8" marL="4114800" algn="l">
              <a:lnSpc>
                <a:spcPct val="100000"/>
              </a:lnSpc>
              <a:spcBef>
                <a:spcPts val="0"/>
              </a:spcBef>
              <a:spcAft>
                <a:spcPts val="0"/>
              </a:spcAft>
              <a:buSzPts val="1200"/>
              <a:buChar char="■"/>
              <a:defRPr sz="1200"/>
            </a:lvl9pPr>
          </a:lstStyle>
          <a:p/>
        </p:txBody>
      </p:sp>
      <p:sp>
        <p:nvSpPr>
          <p:cNvPr id="107" name="Google Shape;107;p1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_1_1">
    <p:spTree>
      <p:nvGrpSpPr>
        <p:cNvPr id="108" name="Shape 108"/>
        <p:cNvGrpSpPr/>
        <p:nvPr/>
      </p:nvGrpSpPr>
      <p:grpSpPr>
        <a:xfrm>
          <a:off x="0" y="0"/>
          <a:ext cx="0" cy="0"/>
          <a:chOff x="0" y="0"/>
          <a:chExt cx="0" cy="0"/>
        </a:xfrm>
      </p:grpSpPr>
      <p:sp>
        <p:nvSpPr>
          <p:cNvPr id="109" name="Google Shape;109;p15"/>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5"/>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2" name="Google Shape;112;p15"/>
          <p:cNvSpPr txBox="1"/>
          <p:nvPr>
            <p:ph idx="1" type="subTitle"/>
          </p:nvPr>
        </p:nvSpPr>
        <p:spPr>
          <a:xfrm>
            <a:off x="719999" y="3072725"/>
            <a:ext cx="2392800" cy="6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13" name="Google Shape;113;p15"/>
          <p:cNvSpPr txBox="1"/>
          <p:nvPr>
            <p:ph idx="2" type="subTitle"/>
          </p:nvPr>
        </p:nvSpPr>
        <p:spPr>
          <a:xfrm>
            <a:off x="719999" y="3883125"/>
            <a:ext cx="23928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114" name="Google Shape;114;p15"/>
          <p:cNvSpPr txBox="1"/>
          <p:nvPr>
            <p:ph idx="3" type="subTitle"/>
          </p:nvPr>
        </p:nvSpPr>
        <p:spPr>
          <a:xfrm>
            <a:off x="3375600" y="3072725"/>
            <a:ext cx="2392800" cy="6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15" name="Google Shape;115;p15"/>
          <p:cNvSpPr txBox="1"/>
          <p:nvPr>
            <p:ph idx="4" type="subTitle"/>
          </p:nvPr>
        </p:nvSpPr>
        <p:spPr>
          <a:xfrm>
            <a:off x="3375600" y="3883125"/>
            <a:ext cx="23928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116" name="Google Shape;116;p15"/>
          <p:cNvSpPr txBox="1"/>
          <p:nvPr>
            <p:ph idx="5" type="subTitle"/>
          </p:nvPr>
        </p:nvSpPr>
        <p:spPr>
          <a:xfrm>
            <a:off x="6031200" y="3072725"/>
            <a:ext cx="2392800" cy="6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17" name="Google Shape;117;p15"/>
          <p:cNvSpPr txBox="1"/>
          <p:nvPr>
            <p:ph idx="6" type="subTitle"/>
          </p:nvPr>
        </p:nvSpPr>
        <p:spPr>
          <a:xfrm>
            <a:off x="6031200" y="3883125"/>
            <a:ext cx="23928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8" name="Shape 118"/>
        <p:cNvGrpSpPr/>
        <p:nvPr/>
      </p:nvGrpSpPr>
      <p:grpSpPr>
        <a:xfrm>
          <a:off x="0" y="0"/>
          <a:ext cx="0" cy="0"/>
          <a:chOff x="0" y="0"/>
          <a:chExt cx="0" cy="0"/>
        </a:xfrm>
      </p:grpSpPr>
      <p:sp>
        <p:nvSpPr>
          <p:cNvPr id="119" name="Google Shape;119;p16"/>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6"/>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6"/>
          <p:cNvSpPr txBox="1"/>
          <p:nvPr>
            <p:ph type="title"/>
          </p:nvPr>
        </p:nvSpPr>
        <p:spPr>
          <a:xfrm>
            <a:off x="3500525" y="1437750"/>
            <a:ext cx="4971900" cy="226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54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1_2">
    <p:spTree>
      <p:nvGrpSpPr>
        <p:cNvPr id="122" name="Shape 122"/>
        <p:cNvGrpSpPr/>
        <p:nvPr/>
      </p:nvGrpSpPr>
      <p:grpSpPr>
        <a:xfrm>
          <a:off x="0" y="0"/>
          <a:ext cx="0" cy="0"/>
          <a:chOff x="0" y="0"/>
          <a:chExt cx="0" cy="0"/>
        </a:xfrm>
      </p:grpSpPr>
      <p:sp>
        <p:nvSpPr>
          <p:cNvPr id="123" name="Google Shape;123;p17"/>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7"/>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6" name="Google Shape;126;p17"/>
          <p:cNvSpPr txBox="1"/>
          <p:nvPr>
            <p:ph idx="1" type="subTitle"/>
          </p:nvPr>
        </p:nvSpPr>
        <p:spPr>
          <a:xfrm>
            <a:off x="3316950" y="1941275"/>
            <a:ext cx="3874200" cy="43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27" name="Google Shape;127;p17"/>
          <p:cNvSpPr txBox="1"/>
          <p:nvPr>
            <p:ph idx="2" type="subTitle"/>
          </p:nvPr>
        </p:nvSpPr>
        <p:spPr>
          <a:xfrm>
            <a:off x="3316950" y="1539200"/>
            <a:ext cx="2750400" cy="402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l">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l">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l">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l">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l">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l">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l">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l">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128" name="Google Shape;128;p17"/>
          <p:cNvSpPr txBox="1"/>
          <p:nvPr>
            <p:ph idx="3" type="subTitle"/>
          </p:nvPr>
        </p:nvSpPr>
        <p:spPr>
          <a:xfrm>
            <a:off x="3316950" y="2993050"/>
            <a:ext cx="3874200" cy="43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29" name="Google Shape;129;p17"/>
          <p:cNvSpPr txBox="1"/>
          <p:nvPr>
            <p:ph idx="4" type="subTitle"/>
          </p:nvPr>
        </p:nvSpPr>
        <p:spPr>
          <a:xfrm>
            <a:off x="3316950" y="2590975"/>
            <a:ext cx="2750400" cy="402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l">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l">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l">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l">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l">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l">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l">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l">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130" name="Google Shape;130;p17"/>
          <p:cNvSpPr txBox="1"/>
          <p:nvPr>
            <p:ph idx="5" type="subTitle"/>
          </p:nvPr>
        </p:nvSpPr>
        <p:spPr>
          <a:xfrm>
            <a:off x="3316950" y="4044825"/>
            <a:ext cx="3874200" cy="43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31" name="Google Shape;131;p17"/>
          <p:cNvSpPr txBox="1"/>
          <p:nvPr>
            <p:ph idx="6" type="subTitle"/>
          </p:nvPr>
        </p:nvSpPr>
        <p:spPr>
          <a:xfrm>
            <a:off x="3316950" y="3642750"/>
            <a:ext cx="2750400" cy="402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l">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l">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l">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l">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l">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l">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l">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l">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_1">
    <p:spTree>
      <p:nvGrpSpPr>
        <p:cNvPr id="132" name="Shape 132"/>
        <p:cNvGrpSpPr/>
        <p:nvPr/>
      </p:nvGrpSpPr>
      <p:grpSpPr>
        <a:xfrm>
          <a:off x="0" y="0"/>
          <a:ext cx="0" cy="0"/>
          <a:chOff x="0" y="0"/>
          <a:chExt cx="0" cy="0"/>
        </a:xfrm>
      </p:grpSpPr>
      <p:sp>
        <p:nvSpPr>
          <p:cNvPr id="133" name="Google Shape;133;p18"/>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8"/>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36" name="Google Shape;136;p18"/>
          <p:cNvSpPr txBox="1"/>
          <p:nvPr>
            <p:ph idx="1" type="subTitle"/>
          </p:nvPr>
        </p:nvSpPr>
        <p:spPr>
          <a:xfrm>
            <a:off x="726002" y="3615150"/>
            <a:ext cx="2050500" cy="6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37" name="Google Shape;137;p18"/>
          <p:cNvSpPr txBox="1"/>
          <p:nvPr>
            <p:ph idx="2" type="subTitle"/>
          </p:nvPr>
        </p:nvSpPr>
        <p:spPr>
          <a:xfrm>
            <a:off x="726002" y="3102375"/>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138" name="Google Shape;138;p18"/>
          <p:cNvSpPr txBox="1"/>
          <p:nvPr>
            <p:ph idx="3" type="subTitle"/>
          </p:nvPr>
        </p:nvSpPr>
        <p:spPr>
          <a:xfrm>
            <a:off x="3546751" y="3615150"/>
            <a:ext cx="2050500" cy="6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39" name="Google Shape;139;p18"/>
          <p:cNvSpPr txBox="1"/>
          <p:nvPr>
            <p:ph idx="4" type="subTitle"/>
          </p:nvPr>
        </p:nvSpPr>
        <p:spPr>
          <a:xfrm>
            <a:off x="3546751" y="3102375"/>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140" name="Google Shape;140;p18"/>
          <p:cNvSpPr txBox="1"/>
          <p:nvPr>
            <p:ph idx="5" type="subTitle"/>
          </p:nvPr>
        </p:nvSpPr>
        <p:spPr>
          <a:xfrm>
            <a:off x="6367501" y="3615150"/>
            <a:ext cx="2050500" cy="6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41" name="Google Shape;141;p18"/>
          <p:cNvSpPr txBox="1"/>
          <p:nvPr>
            <p:ph idx="6" type="subTitle"/>
          </p:nvPr>
        </p:nvSpPr>
        <p:spPr>
          <a:xfrm>
            <a:off x="6367501" y="3102375"/>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142" name="Google Shape;142;p18"/>
          <p:cNvSpPr txBox="1"/>
          <p:nvPr>
            <p:ph idx="7" type="title"/>
          </p:nvPr>
        </p:nvSpPr>
        <p:spPr>
          <a:xfrm>
            <a:off x="726002" y="1676150"/>
            <a:ext cx="2050500" cy="888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000"/>
              <a:buNone/>
              <a:defRPr sz="55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43" name="Google Shape;143;p18"/>
          <p:cNvSpPr txBox="1"/>
          <p:nvPr>
            <p:ph idx="8" type="title"/>
          </p:nvPr>
        </p:nvSpPr>
        <p:spPr>
          <a:xfrm>
            <a:off x="3549752" y="1676150"/>
            <a:ext cx="2050500" cy="888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000"/>
              <a:buNone/>
              <a:defRPr sz="55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44" name="Google Shape;144;p18"/>
          <p:cNvSpPr txBox="1"/>
          <p:nvPr>
            <p:ph idx="9" type="title"/>
          </p:nvPr>
        </p:nvSpPr>
        <p:spPr>
          <a:xfrm>
            <a:off x="6367501" y="1676150"/>
            <a:ext cx="2050500" cy="888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000"/>
              <a:buNone/>
              <a:defRPr sz="55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45" name="Shape 145"/>
        <p:cNvGrpSpPr/>
        <p:nvPr/>
      </p:nvGrpSpPr>
      <p:grpSpPr>
        <a:xfrm>
          <a:off x="0" y="0"/>
          <a:ext cx="0" cy="0"/>
          <a:chOff x="0" y="0"/>
          <a:chExt cx="0" cy="0"/>
        </a:xfrm>
      </p:grpSpPr>
      <p:sp>
        <p:nvSpPr>
          <p:cNvPr id="146" name="Google Shape;146;p19"/>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9"/>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9"/>
          <p:cNvSpPr txBox="1"/>
          <p:nvPr>
            <p:ph hasCustomPrompt="1" type="title"/>
          </p:nvPr>
        </p:nvSpPr>
        <p:spPr>
          <a:xfrm>
            <a:off x="720000" y="2425125"/>
            <a:ext cx="7704000" cy="169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0300">
                <a:solidFill>
                  <a:schemeClr val="accent3"/>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49" name="Google Shape;149;p19"/>
          <p:cNvSpPr txBox="1"/>
          <p:nvPr>
            <p:ph idx="1" type="subTitle"/>
          </p:nvPr>
        </p:nvSpPr>
        <p:spPr>
          <a:xfrm>
            <a:off x="724700" y="4276500"/>
            <a:ext cx="7699200" cy="3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ONLY_1">
    <p:bg>
      <p:bgPr>
        <a:blipFill>
          <a:blip r:embed="rId2">
            <a:alphaModFix/>
          </a:blip>
          <a:stretch>
            <a:fillRect/>
          </a:stretch>
        </a:blipFill>
      </p:bgPr>
    </p:bg>
    <p:spTree>
      <p:nvGrpSpPr>
        <p:cNvPr id="150" name="Shape 150"/>
        <p:cNvGrpSpPr/>
        <p:nvPr/>
      </p:nvGrpSpPr>
      <p:grpSpPr>
        <a:xfrm>
          <a:off x="0" y="0"/>
          <a:ext cx="0" cy="0"/>
          <a:chOff x="0" y="0"/>
          <a:chExt cx="0" cy="0"/>
        </a:xfrm>
      </p:grpSpPr>
      <p:sp>
        <p:nvSpPr>
          <p:cNvPr id="151" name="Google Shape;151;p2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2" name="Google Shape;152;p20"/>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0"/>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0"/>
          <p:cNvSpPr txBox="1"/>
          <p:nvPr>
            <p:ph idx="1" type="subTitle"/>
          </p:nvPr>
        </p:nvSpPr>
        <p:spPr>
          <a:xfrm>
            <a:off x="852975" y="2290550"/>
            <a:ext cx="2956500" cy="119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rgbClr val="434343"/>
              </a:buClr>
              <a:buSzPts val="1200"/>
              <a:buAutoNum type="arabicPeriod"/>
              <a:defRPr sz="1250"/>
            </a:lvl1pPr>
            <a:lvl2pPr indent="-304800" lvl="1" marL="914400" algn="l">
              <a:lnSpc>
                <a:spcPct val="100000"/>
              </a:lnSpc>
              <a:spcBef>
                <a:spcPts val="0"/>
              </a:spcBef>
              <a:spcAft>
                <a:spcPts val="0"/>
              </a:spcAft>
              <a:buClr>
                <a:srgbClr val="434343"/>
              </a:buClr>
              <a:buSzPts val="1200"/>
              <a:buFont typeface="Roboto Condensed"/>
              <a:buAutoNum type="alphaLcPeriod"/>
              <a:defRPr/>
            </a:lvl2pPr>
            <a:lvl3pPr indent="-304800" lvl="2" marL="1371600" algn="l">
              <a:lnSpc>
                <a:spcPct val="100000"/>
              </a:lnSpc>
              <a:spcBef>
                <a:spcPts val="0"/>
              </a:spcBef>
              <a:spcAft>
                <a:spcPts val="0"/>
              </a:spcAft>
              <a:buClr>
                <a:srgbClr val="434343"/>
              </a:buClr>
              <a:buSzPts val="1200"/>
              <a:buFont typeface="Roboto Condensed"/>
              <a:buAutoNum type="romanLcPeriod"/>
              <a:defRPr/>
            </a:lvl3pPr>
            <a:lvl4pPr indent="-304800" lvl="3" marL="1828800" algn="l">
              <a:lnSpc>
                <a:spcPct val="100000"/>
              </a:lnSpc>
              <a:spcBef>
                <a:spcPts val="0"/>
              </a:spcBef>
              <a:spcAft>
                <a:spcPts val="0"/>
              </a:spcAft>
              <a:buClr>
                <a:srgbClr val="434343"/>
              </a:buClr>
              <a:buSzPts val="1200"/>
              <a:buFont typeface="Roboto Condensed"/>
              <a:buAutoNum type="arabicPeriod"/>
              <a:defRPr/>
            </a:lvl4pPr>
            <a:lvl5pPr indent="-304800" lvl="4" marL="2286000" algn="l">
              <a:lnSpc>
                <a:spcPct val="100000"/>
              </a:lnSpc>
              <a:spcBef>
                <a:spcPts val="0"/>
              </a:spcBef>
              <a:spcAft>
                <a:spcPts val="0"/>
              </a:spcAft>
              <a:buClr>
                <a:srgbClr val="434343"/>
              </a:buClr>
              <a:buSzPts val="1200"/>
              <a:buFont typeface="Roboto Condensed"/>
              <a:buAutoNum type="alphaLcPeriod"/>
              <a:defRPr/>
            </a:lvl5pPr>
            <a:lvl6pPr indent="-304800" lvl="5" marL="2743200" algn="l">
              <a:lnSpc>
                <a:spcPct val="100000"/>
              </a:lnSpc>
              <a:spcBef>
                <a:spcPts val="0"/>
              </a:spcBef>
              <a:spcAft>
                <a:spcPts val="0"/>
              </a:spcAft>
              <a:buClr>
                <a:srgbClr val="434343"/>
              </a:buClr>
              <a:buSzPts val="1200"/>
              <a:buFont typeface="Roboto Condensed"/>
              <a:buAutoNum type="romanLcPeriod"/>
              <a:defRPr/>
            </a:lvl6pPr>
            <a:lvl7pPr indent="-304800" lvl="6" marL="3200400" algn="l">
              <a:lnSpc>
                <a:spcPct val="100000"/>
              </a:lnSpc>
              <a:spcBef>
                <a:spcPts val="0"/>
              </a:spcBef>
              <a:spcAft>
                <a:spcPts val="0"/>
              </a:spcAft>
              <a:buClr>
                <a:srgbClr val="434343"/>
              </a:buClr>
              <a:buSzPts val="1200"/>
              <a:buFont typeface="Roboto Condensed"/>
              <a:buAutoNum type="arabicPeriod"/>
              <a:defRPr/>
            </a:lvl7pPr>
            <a:lvl8pPr indent="-304800" lvl="7" marL="3657600" algn="l">
              <a:lnSpc>
                <a:spcPct val="100000"/>
              </a:lnSpc>
              <a:spcBef>
                <a:spcPts val="0"/>
              </a:spcBef>
              <a:spcAft>
                <a:spcPts val="0"/>
              </a:spcAft>
              <a:buClr>
                <a:srgbClr val="434343"/>
              </a:buClr>
              <a:buSzPts val="1200"/>
              <a:buFont typeface="Roboto Condensed"/>
              <a:buAutoNum type="alphaLcPeriod"/>
              <a:defRPr/>
            </a:lvl8pPr>
            <a:lvl9pPr indent="-304800" lvl="8" marL="4114800" algn="l">
              <a:lnSpc>
                <a:spcPct val="100000"/>
              </a:lnSpc>
              <a:spcBef>
                <a:spcPts val="0"/>
              </a:spcBef>
              <a:spcAft>
                <a:spcPts val="0"/>
              </a:spcAft>
              <a:buClr>
                <a:srgbClr val="434343"/>
              </a:buClr>
              <a:buSzPts val="1200"/>
              <a:buFont typeface="Roboto Condensed"/>
              <a:buAutoNum type="romanLcPeriod"/>
              <a:defRPr/>
            </a:lvl9pPr>
          </a:lstStyle>
          <a:p/>
        </p:txBody>
      </p:sp>
      <p:sp>
        <p:nvSpPr>
          <p:cNvPr id="16" name="Google Shape;16;p3"/>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3"/>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
    <p:bg>
      <p:bgPr>
        <a:blipFill>
          <a:blip r:embed="rId2">
            <a:alphaModFix/>
          </a:blip>
          <a:stretch>
            <a:fillRect/>
          </a:stretch>
        </a:blipFill>
      </p:bgPr>
    </p:bg>
    <p:spTree>
      <p:nvGrpSpPr>
        <p:cNvPr id="155" name="Shape 155"/>
        <p:cNvGrpSpPr/>
        <p:nvPr/>
      </p:nvGrpSpPr>
      <p:grpSpPr>
        <a:xfrm>
          <a:off x="0" y="0"/>
          <a:ext cx="0" cy="0"/>
          <a:chOff x="0" y="0"/>
          <a:chExt cx="0" cy="0"/>
        </a:xfrm>
      </p:grpSpPr>
      <p:sp>
        <p:nvSpPr>
          <p:cNvPr id="156" name="Google Shape;156;p21"/>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1"/>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1"/>
          <p:cNvSpPr txBox="1"/>
          <p:nvPr>
            <p:ph type="ctrTitle"/>
          </p:nvPr>
        </p:nvSpPr>
        <p:spPr>
          <a:xfrm>
            <a:off x="720000" y="864200"/>
            <a:ext cx="4741800" cy="836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200"/>
              <a:buNone/>
              <a:defRPr sz="58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59" name="Google Shape;159;p21"/>
          <p:cNvSpPr txBox="1"/>
          <p:nvPr>
            <p:ph idx="1" type="subTitle"/>
          </p:nvPr>
        </p:nvSpPr>
        <p:spPr>
          <a:xfrm>
            <a:off x="720000" y="1802538"/>
            <a:ext cx="4741800" cy="36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b="1">
                <a:solidFill>
                  <a:schemeClr val="lt2"/>
                </a:solidFill>
                <a:latin typeface="Lexend Tera"/>
                <a:ea typeface="Lexend Tera"/>
                <a:cs typeface="Lexend Tera"/>
                <a:sym typeface="Lexend Tera"/>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0" name="Google Shape;160;p21"/>
          <p:cNvSpPr txBox="1"/>
          <p:nvPr>
            <p:ph idx="2" type="subTitle"/>
          </p:nvPr>
        </p:nvSpPr>
        <p:spPr>
          <a:xfrm>
            <a:off x="720000" y="2192775"/>
            <a:ext cx="4741800" cy="83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1" name="Google Shape;161;p21"/>
          <p:cNvSpPr txBox="1"/>
          <p:nvPr/>
        </p:nvSpPr>
        <p:spPr>
          <a:xfrm>
            <a:off x="720000" y="3759300"/>
            <a:ext cx="4244400" cy="615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000"/>
              <a:buFont typeface="Arial"/>
              <a:buNone/>
            </a:pPr>
            <a:r>
              <a:rPr b="1" i="0" lang="en" sz="1000" u="none" cap="none" strike="noStrike">
                <a:solidFill>
                  <a:schemeClr val="dk1"/>
                </a:solidFill>
                <a:latin typeface="Gothic A1"/>
                <a:ea typeface="Gothic A1"/>
                <a:cs typeface="Gothic A1"/>
                <a:sym typeface="Gothic A1"/>
              </a:rPr>
              <a:t>CREDITS: </a:t>
            </a:r>
            <a:r>
              <a:rPr b="0" i="0" lang="en" sz="1000" u="none" cap="none" strike="noStrike">
                <a:solidFill>
                  <a:schemeClr val="dk1"/>
                </a:solidFill>
                <a:latin typeface="Gothic A1"/>
                <a:ea typeface="Gothic A1"/>
                <a:cs typeface="Gothic A1"/>
                <a:sym typeface="Gothic A1"/>
              </a:rPr>
              <a:t>This presentation template was created by </a:t>
            </a:r>
            <a:r>
              <a:rPr b="1" i="0" lang="en" sz="1000" u="none" cap="none" strike="noStrike">
                <a:solidFill>
                  <a:schemeClr val="hlink"/>
                </a:solidFill>
                <a:uFill>
                  <a:noFill/>
                </a:uFill>
                <a:latin typeface="Gothic A1"/>
                <a:ea typeface="Gothic A1"/>
                <a:cs typeface="Gothic A1"/>
                <a:sym typeface="Gothic A1"/>
                <a:hlinkClick r:id="rId3"/>
              </a:rPr>
              <a:t>Slidesgo</a:t>
            </a:r>
            <a:r>
              <a:rPr b="0" i="0" lang="en" sz="1000" u="none" cap="none" strike="noStrike">
                <a:solidFill>
                  <a:schemeClr val="dk1"/>
                </a:solidFill>
                <a:latin typeface="Gothic A1"/>
                <a:ea typeface="Gothic A1"/>
                <a:cs typeface="Gothic A1"/>
                <a:sym typeface="Gothic A1"/>
              </a:rPr>
              <a:t>, including icons by </a:t>
            </a:r>
            <a:r>
              <a:rPr b="1" i="0" lang="en" sz="1000" u="none" cap="none" strike="noStrike">
                <a:solidFill>
                  <a:schemeClr val="hlink"/>
                </a:solidFill>
                <a:uFill>
                  <a:noFill/>
                </a:uFill>
                <a:latin typeface="Gothic A1"/>
                <a:ea typeface="Gothic A1"/>
                <a:cs typeface="Gothic A1"/>
                <a:sym typeface="Gothic A1"/>
                <a:hlinkClick r:id="rId4"/>
              </a:rPr>
              <a:t>Flaticon</a:t>
            </a:r>
            <a:r>
              <a:rPr b="0" i="0" lang="en" sz="1000" u="none" cap="none" strike="noStrike">
                <a:solidFill>
                  <a:schemeClr val="dk1"/>
                </a:solidFill>
                <a:latin typeface="Gothic A1"/>
                <a:ea typeface="Gothic A1"/>
                <a:cs typeface="Gothic A1"/>
                <a:sym typeface="Gothic A1"/>
              </a:rPr>
              <a:t> and infographics &amp; images by </a:t>
            </a:r>
            <a:r>
              <a:rPr b="1" i="0" lang="en" sz="1000" u="none" cap="none" strike="noStrike">
                <a:solidFill>
                  <a:schemeClr val="hlink"/>
                </a:solidFill>
                <a:uFill>
                  <a:noFill/>
                </a:uFill>
                <a:latin typeface="Gothic A1"/>
                <a:ea typeface="Gothic A1"/>
                <a:cs typeface="Gothic A1"/>
                <a:sym typeface="Gothic A1"/>
                <a:hlinkClick r:id="rId5"/>
              </a:rPr>
              <a:t>Freepik</a:t>
            </a:r>
            <a:endParaRPr b="1" i="0" sz="1000" u="none" cap="none" strike="noStrike">
              <a:solidFill>
                <a:schemeClr val="dk1"/>
              </a:solidFill>
              <a:latin typeface="Gothic A1"/>
              <a:ea typeface="Gothic A1"/>
              <a:cs typeface="Gothic A1"/>
              <a:sym typeface="Gothic A1"/>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162" name="Shape 162"/>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TITLE_2">
    <p:bg>
      <p:bgPr>
        <a:blipFill>
          <a:blip r:embed="rId2">
            <a:alphaModFix/>
          </a:blip>
          <a:stretch>
            <a:fillRect/>
          </a:stretch>
        </a:blipFill>
      </p:bgPr>
    </p:bg>
    <p:spTree>
      <p:nvGrpSpPr>
        <p:cNvPr id="163" name="Shape 163"/>
        <p:cNvGrpSpPr/>
        <p:nvPr/>
      </p:nvGrpSpPr>
      <p:grpSpPr>
        <a:xfrm>
          <a:off x="0" y="0"/>
          <a:ext cx="0" cy="0"/>
          <a:chOff x="0" y="0"/>
          <a:chExt cx="0" cy="0"/>
        </a:xfrm>
      </p:grpSpPr>
      <p:sp>
        <p:nvSpPr>
          <p:cNvPr id="164" name="Google Shape;164;p23"/>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3"/>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2_1">
    <p:bg>
      <p:bgPr>
        <a:blipFill>
          <a:blip r:embed="rId2">
            <a:alphaModFix/>
          </a:blip>
          <a:stretch>
            <a:fillRect/>
          </a:stretch>
        </a:blipFill>
      </p:bgPr>
    </p:bg>
    <p:spTree>
      <p:nvGrpSpPr>
        <p:cNvPr id="166" name="Shape 166"/>
        <p:cNvGrpSpPr/>
        <p:nvPr/>
      </p:nvGrpSpPr>
      <p:grpSpPr>
        <a:xfrm>
          <a:off x="0" y="0"/>
          <a:ext cx="0" cy="0"/>
          <a:chOff x="0" y="0"/>
          <a:chExt cx="0" cy="0"/>
        </a:xfrm>
      </p:grpSpPr>
      <p:sp>
        <p:nvSpPr>
          <p:cNvPr id="167" name="Google Shape;167;p24"/>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4"/>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4"/>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4"/>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4"/>
          <p:cNvSpPr txBox="1"/>
          <p:nvPr>
            <p:ph idx="2" type="title"/>
          </p:nvPr>
        </p:nvSpPr>
        <p:spPr>
          <a:xfrm>
            <a:off x="720000" y="1737100"/>
            <a:ext cx="1396500" cy="844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000"/>
              <a:buNone/>
              <a:defRPr sz="4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3" name="Google Shape;23;p4"/>
          <p:cNvSpPr txBox="1"/>
          <p:nvPr>
            <p:ph idx="1" type="subTitle"/>
          </p:nvPr>
        </p:nvSpPr>
        <p:spPr>
          <a:xfrm>
            <a:off x="2040975" y="2008125"/>
            <a:ext cx="2401800" cy="673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24" name="Google Shape;24;p4"/>
          <p:cNvSpPr txBox="1"/>
          <p:nvPr>
            <p:ph idx="3" type="subTitle"/>
          </p:nvPr>
        </p:nvSpPr>
        <p:spPr>
          <a:xfrm>
            <a:off x="2040975" y="1610675"/>
            <a:ext cx="2241300" cy="47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l">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l">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l">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l">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l">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l">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l">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l">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25" name="Google Shape;25;p4"/>
          <p:cNvSpPr txBox="1"/>
          <p:nvPr>
            <p:ph idx="4" type="title"/>
          </p:nvPr>
        </p:nvSpPr>
        <p:spPr>
          <a:xfrm>
            <a:off x="4701175" y="1737100"/>
            <a:ext cx="1396500" cy="844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000"/>
              <a:buNone/>
              <a:defRPr sz="4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6" name="Google Shape;26;p4"/>
          <p:cNvSpPr txBox="1"/>
          <p:nvPr>
            <p:ph idx="5" type="subTitle"/>
          </p:nvPr>
        </p:nvSpPr>
        <p:spPr>
          <a:xfrm>
            <a:off x="6022150" y="2008125"/>
            <a:ext cx="2401800" cy="673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27" name="Google Shape;27;p4"/>
          <p:cNvSpPr txBox="1"/>
          <p:nvPr>
            <p:ph idx="6" type="subTitle"/>
          </p:nvPr>
        </p:nvSpPr>
        <p:spPr>
          <a:xfrm>
            <a:off x="6022150" y="1610675"/>
            <a:ext cx="2241300" cy="47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l">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l">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l">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l">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l">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l">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l">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l">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28" name="Google Shape;28;p4"/>
          <p:cNvSpPr txBox="1"/>
          <p:nvPr>
            <p:ph idx="7" type="title"/>
          </p:nvPr>
        </p:nvSpPr>
        <p:spPr>
          <a:xfrm>
            <a:off x="720000" y="3500375"/>
            <a:ext cx="1396500" cy="844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000"/>
              <a:buNone/>
              <a:defRPr sz="4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9" name="Google Shape;29;p4"/>
          <p:cNvSpPr txBox="1"/>
          <p:nvPr>
            <p:ph idx="8" type="subTitle"/>
          </p:nvPr>
        </p:nvSpPr>
        <p:spPr>
          <a:xfrm>
            <a:off x="2040975" y="3771400"/>
            <a:ext cx="2401800" cy="673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30" name="Google Shape;30;p4"/>
          <p:cNvSpPr txBox="1"/>
          <p:nvPr>
            <p:ph idx="9" type="subTitle"/>
          </p:nvPr>
        </p:nvSpPr>
        <p:spPr>
          <a:xfrm>
            <a:off x="2040975" y="3373900"/>
            <a:ext cx="2241300" cy="47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l">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l">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l">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l">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l">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l">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l">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l">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31" name="Google Shape;31;p4"/>
          <p:cNvSpPr txBox="1"/>
          <p:nvPr>
            <p:ph idx="13" type="title"/>
          </p:nvPr>
        </p:nvSpPr>
        <p:spPr>
          <a:xfrm>
            <a:off x="4701175" y="3500375"/>
            <a:ext cx="1396500" cy="844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000"/>
              <a:buNone/>
              <a:defRPr sz="4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32" name="Google Shape;32;p4"/>
          <p:cNvSpPr txBox="1"/>
          <p:nvPr>
            <p:ph idx="14" type="subTitle"/>
          </p:nvPr>
        </p:nvSpPr>
        <p:spPr>
          <a:xfrm>
            <a:off x="6022150" y="3771400"/>
            <a:ext cx="2401800" cy="673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33" name="Google Shape;33;p4"/>
          <p:cNvSpPr txBox="1"/>
          <p:nvPr>
            <p:ph idx="15" type="subTitle"/>
          </p:nvPr>
        </p:nvSpPr>
        <p:spPr>
          <a:xfrm>
            <a:off x="6022150" y="3373900"/>
            <a:ext cx="2241300" cy="47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l">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l">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l">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l">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l">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l">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l">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l">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 name="Shape 34"/>
        <p:cNvGrpSpPr/>
        <p:nvPr/>
      </p:nvGrpSpPr>
      <p:grpSpPr>
        <a:xfrm>
          <a:off x="0" y="0"/>
          <a:ext cx="0" cy="0"/>
          <a:chOff x="0" y="0"/>
          <a:chExt cx="0" cy="0"/>
        </a:xfrm>
      </p:grpSpPr>
      <p:sp>
        <p:nvSpPr>
          <p:cNvPr id="35" name="Google Shape;35;p5"/>
          <p:cNvSpPr txBox="1"/>
          <p:nvPr>
            <p:ph type="title"/>
          </p:nvPr>
        </p:nvSpPr>
        <p:spPr>
          <a:xfrm>
            <a:off x="720000" y="1077600"/>
            <a:ext cx="4106400" cy="1482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36" name="Google Shape;36;p5"/>
          <p:cNvSpPr txBox="1"/>
          <p:nvPr>
            <p:ph idx="1" type="subTitle"/>
          </p:nvPr>
        </p:nvSpPr>
        <p:spPr>
          <a:xfrm>
            <a:off x="720000" y="2647500"/>
            <a:ext cx="4002300" cy="1418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37" name="Google Shape;37;p5"/>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5"/>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sp>
        <p:nvSpPr>
          <p:cNvPr id="40" name="Google Shape;40;p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1" name="Google Shape;41;p6"/>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6"/>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6"/>
          <p:cNvSpPr txBox="1"/>
          <p:nvPr>
            <p:ph idx="1" type="subTitle"/>
          </p:nvPr>
        </p:nvSpPr>
        <p:spPr>
          <a:xfrm>
            <a:off x="1339206" y="3435575"/>
            <a:ext cx="2821800" cy="967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44" name="Google Shape;44;p6"/>
          <p:cNvSpPr txBox="1"/>
          <p:nvPr>
            <p:ph idx="2" type="subTitle"/>
          </p:nvPr>
        </p:nvSpPr>
        <p:spPr>
          <a:xfrm>
            <a:off x="1339206" y="2922800"/>
            <a:ext cx="28218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45" name="Google Shape;45;p6"/>
          <p:cNvSpPr txBox="1"/>
          <p:nvPr>
            <p:ph idx="3" type="subTitle"/>
          </p:nvPr>
        </p:nvSpPr>
        <p:spPr>
          <a:xfrm>
            <a:off x="4982994" y="3435575"/>
            <a:ext cx="2821800" cy="967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46" name="Google Shape;46;p6"/>
          <p:cNvSpPr txBox="1"/>
          <p:nvPr>
            <p:ph idx="4" type="subTitle"/>
          </p:nvPr>
        </p:nvSpPr>
        <p:spPr>
          <a:xfrm>
            <a:off x="4982994" y="2922800"/>
            <a:ext cx="28218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bg>
      <p:bgPr>
        <a:blipFill>
          <a:blip r:embed="rId2">
            <a:alphaModFix/>
          </a:blip>
          <a:stretch>
            <a:fillRect/>
          </a:stretch>
        </a:blipFill>
      </p:bgPr>
    </p:bg>
    <p:spTree>
      <p:nvGrpSpPr>
        <p:cNvPr id="47" name="Shape 47"/>
        <p:cNvGrpSpPr/>
        <p:nvPr/>
      </p:nvGrpSpPr>
      <p:grpSpPr>
        <a:xfrm>
          <a:off x="0" y="0"/>
          <a:ext cx="0" cy="0"/>
          <a:chOff x="0" y="0"/>
          <a:chExt cx="0" cy="0"/>
        </a:xfrm>
      </p:grpSpPr>
      <p:sp>
        <p:nvSpPr>
          <p:cNvPr id="48" name="Google Shape;48;p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9" name="Google Shape;49;p7"/>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7"/>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7"/>
          <p:cNvSpPr txBox="1"/>
          <p:nvPr>
            <p:ph idx="1" type="subTitle"/>
          </p:nvPr>
        </p:nvSpPr>
        <p:spPr>
          <a:xfrm>
            <a:off x="732003" y="3435575"/>
            <a:ext cx="2050500" cy="6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52" name="Google Shape;52;p7"/>
          <p:cNvSpPr txBox="1"/>
          <p:nvPr>
            <p:ph idx="2" type="subTitle"/>
          </p:nvPr>
        </p:nvSpPr>
        <p:spPr>
          <a:xfrm>
            <a:off x="732003" y="2922800"/>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53" name="Google Shape;53;p7"/>
          <p:cNvSpPr txBox="1"/>
          <p:nvPr>
            <p:ph idx="3" type="subTitle"/>
          </p:nvPr>
        </p:nvSpPr>
        <p:spPr>
          <a:xfrm>
            <a:off x="3546752" y="3435575"/>
            <a:ext cx="2050500" cy="6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54" name="Google Shape;54;p7"/>
          <p:cNvSpPr txBox="1"/>
          <p:nvPr>
            <p:ph idx="4" type="subTitle"/>
          </p:nvPr>
        </p:nvSpPr>
        <p:spPr>
          <a:xfrm>
            <a:off x="3546752" y="2922800"/>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55" name="Google Shape;55;p7"/>
          <p:cNvSpPr txBox="1"/>
          <p:nvPr>
            <p:ph idx="5" type="subTitle"/>
          </p:nvPr>
        </p:nvSpPr>
        <p:spPr>
          <a:xfrm>
            <a:off x="6361502" y="3435575"/>
            <a:ext cx="2050500" cy="6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56" name="Google Shape;56;p7"/>
          <p:cNvSpPr txBox="1"/>
          <p:nvPr>
            <p:ph idx="6" type="subTitle"/>
          </p:nvPr>
        </p:nvSpPr>
        <p:spPr>
          <a:xfrm>
            <a:off x="6361502" y="2922800"/>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2">
    <p:spTree>
      <p:nvGrpSpPr>
        <p:cNvPr id="57" name="Shape 57"/>
        <p:cNvGrpSpPr/>
        <p:nvPr/>
      </p:nvGrpSpPr>
      <p:grpSpPr>
        <a:xfrm>
          <a:off x="0" y="0"/>
          <a:ext cx="0" cy="0"/>
          <a:chOff x="0" y="0"/>
          <a:chExt cx="0" cy="0"/>
        </a:xfrm>
      </p:grpSpPr>
      <p:sp>
        <p:nvSpPr>
          <p:cNvPr id="58" name="Google Shape;58;p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9" name="Google Shape;59;p8"/>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8"/>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8"/>
          <p:cNvSpPr txBox="1"/>
          <p:nvPr>
            <p:ph idx="1" type="subTitle"/>
          </p:nvPr>
        </p:nvSpPr>
        <p:spPr>
          <a:xfrm>
            <a:off x="720000" y="3816575"/>
            <a:ext cx="2397000" cy="636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p:txBody>
      </p:sp>
      <p:sp>
        <p:nvSpPr>
          <p:cNvPr id="62" name="Google Shape;62;p8"/>
          <p:cNvSpPr txBox="1"/>
          <p:nvPr>
            <p:ph idx="2" type="subTitle"/>
          </p:nvPr>
        </p:nvSpPr>
        <p:spPr>
          <a:xfrm>
            <a:off x="720001" y="3303800"/>
            <a:ext cx="2397000" cy="512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63" name="Google Shape;63;p8"/>
          <p:cNvSpPr txBox="1"/>
          <p:nvPr>
            <p:ph idx="3" type="subTitle"/>
          </p:nvPr>
        </p:nvSpPr>
        <p:spPr>
          <a:xfrm>
            <a:off x="720000" y="2168350"/>
            <a:ext cx="2397000" cy="636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p:txBody>
      </p:sp>
      <p:sp>
        <p:nvSpPr>
          <p:cNvPr id="64" name="Google Shape;64;p8"/>
          <p:cNvSpPr txBox="1"/>
          <p:nvPr>
            <p:ph idx="4" type="subTitle"/>
          </p:nvPr>
        </p:nvSpPr>
        <p:spPr>
          <a:xfrm>
            <a:off x="720001" y="1655575"/>
            <a:ext cx="2397000" cy="512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65" name="Google Shape;65;p8"/>
          <p:cNvSpPr txBox="1"/>
          <p:nvPr>
            <p:ph idx="5" type="subTitle"/>
          </p:nvPr>
        </p:nvSpPr>
        <p:spPr>
          <a:xfrm>
            <a:off x="6027000" y="3816575"/>
            <a:ext cx="2397000" cy="636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66" name="Google Shape;66;p8"/>
          <p:cNvSpPr txBox="1"/>
          <p:nvPr>
            <p:ph idx="6" type="subTitle"/>
          </p:nvPr>
        </p:nvSpPr>
        <p:spPr>
          <a:xfrm>
            <a:off x="6027001" y="3303800"/>
            <a:ext cx="2397000" cy="51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l">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l">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l">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l">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l">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l">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l">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l">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67" name="Google Shape;67;p8"/>
          <p:cNvSpPr txBox="1"/>
          <p:nvPr>
            <p:ph idx="7" type="subTitle"/>
          </p:nvPr>
        </p:nvSpPr>
        <p:spPr>
          <a:xfrm>
            <a:off x="6027000" y="2168350"/>
            <a:ext cx="2397000" cy="636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68" name="Google Shape;68;p8"/>
          <p:cNvSpPr txBox="1"/>
          <p:nvPr>
            <p:ph idx="8" type="subTitle"/>
          </p:nvPr>
        </p:nvSpPr>
        <p:spPr>
          <a:xfrm>
            <a:off x="6027001" y="1655575"/>
            <a:ext cx="2397000" cy="51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l">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l">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l">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l">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l">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l">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l">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l">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1">
    <p:bg>
      <p:bgPr>
        <a:blipFill>
          <a:blip r:embed="rId2">
            <a:alphaModFix/>
          </a:blip>
          <a:stretch>
            <a:fillRect/>
          </a:stretch>
        </a:blipFill>
      </p:bgPr>
    </p:bg>
    <p:spTree>
      <p:nvGrpSpPr>
        <p:cNvPr id="69" name="Shape 69"/>
        <p:cNvGrpSpPr/>
        <p:nvPr/>
      </p:nvGrpSpPr>
      <p:grpSpPr>
        <a:xfrm>
          <a:off x="0" y="0"/>
          <a:ext cx="0" cy="0"/>
          <a:chOff x="0" y="0"/>
          <a:chExt cx="0" cy="0"/>
        </a:xfrm>
      </p:grpSpPr>
      <p:sp>
        <p:nvSpPr>
          <p:cNvPr id="70" name="Google Shape;70;p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1" name="Google Shape;71;p9"/>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9"/>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9"/>
          <p:cNvSpPr txBox="1"/>
          <p:nvPr>
            <p:ph idx="1" type="subTitle"/>
          </p:nvPr>
        </p:nvSpPr>
        <p:spPr>
          <a:xfrm>
            <a:off x="732002" y="3979500"/>
            <a:ext cx="2050500" cy="62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74" name="Google Shape;74;p9"/>
          <p:cNvSpPr txBox="1"/>
          <p:nvPr>
            <p:ph idx="2" type="subTitle"/>
          </p:nvPr>
        </p:nvSpPr>
        <p:spPr>
          <a:xfrm>
            <a:off x="732002" y="3466725"/>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75" name="Google Shape;75;p9"/>
          <p:cNvSpPr txBox="1"/>
          <p:nvPr>
            <p:ph idx="3" type="subTitle"/>
          </p:nvPr>
        </p:nvSpPr>
        <p:spPr>
          <a:xfrm>
            <a:off x="3546750" y="3979500"/>
            <a:ext cx="2050500" cy="62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76" name="Google Shape;76;p9"/>
          <p:cNvSpPr txBox="1"/>
          <p:nvPr>
            <p:ph idx="4" type="subTitle"/>
          </p:nvPr>
        </p:nvSpPr>
        <p:spPr>
          <a:xfrm>
            <a:off x="3546750" y="3466725"/>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77" name="Google Shape;77;p9"/>
          <p:cNvSpPr txBox="1"/>
          <p:nvPr>
            <p:ph idx="5" type="subTitle"/>
          </p:nvPr>
        </p:nvSpPr>
        <p:spPr>
          <a:xfrm>
            <a:off x="6361503" y="3979500"/>
            <a:ext cx="2050500" cy="62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78" name="Google Shape;78;p9"/>
          <p:cNvSpPr txBox="1"/>
          <p:nvPr>
            <p:ph idx="6" type="subTitle"/>
          </p:nvPr>
        </p:nvSpPr>
        <p:spPr>
          <a:xfrm>
            <a:off x="6361503" y="3466725"/>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79" name="Google Shape;79;p9"/>
          <p:cNvSpPr txBox="1"/>
          <p:nvPr>
            <p:ph idx="7" type="subTitle"/>
          </p:nvPr>
        </p:nvSpPr>
        <p:spPr>
          <a:xfrm>
            <a:off x="732002" y="2222250"/>
            <a:ext cx="2050500" cy="62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80" name="Google Shape;80;p9"/>
          <p:cNvSpPr txBox="1"/>
          <p:nvPr>
            <p:ph idx="8" type="subTitle"/>
          </p:nvPr>
        </p:nvSpPr>
        <p:spPr>
          <a:xfrm>
            <a:off x="732002" y="1709475"/>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81" name="Google Shape;81;p9"/>
          <p:cNvSpPr txBox="1"/>
          <p:nvPr>
            <p:ph idx="9" type="subTitle"/>
          </p:nvPr>
        </p:nvSpPr>
        <p:spPr>
          <a:xfrm>
            <a:off x="3546750" y="2222250"/>
            <a:ext cx="2050500" cy="62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82" name="Google Shape;82;p9"/>
          <p:cNvSpPr txBox="1"/>
          <p:nvPr>
            <p:ph idx="13" type="subTitle"/>
          </p:nvPr>
        </p:nvSpPr>
        <p:spPr>
          <a:xfrm>
            <a:off x="3546750" y="1709475"/>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
        <p:nvSpPr>
          <p:cNvPr id="83" name="Google Shape;83;p9"/>
          <p:cNvSpPr txBox="1"/>
          <p:nvPr>
            <p:ph idx="14" type="subTitle"/>
          </p:nvPr>
        </p:nvSpPr>
        <p:spPr>
          <a:xfrm>
            <a:off x="6361503" y="2222250"/>
            <a:ext cx="2050500" cy="62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84" name="Google Shape;84;p9"/>
          <p:cNvSpPr txBox="1"/>
          <p:nvPr>
            <p:ph idx="15" type="subTitle"/>
          </p:nvPr>
        </p:nvSpPr>
        <p:spPr>
          <a:xfrm>
            <a:off x="6361503" y="1709475"/>
            <a:ext cx="2050500" cy="51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Font typeface="Lexend Tera"/>
              <a:buNone/>
              <a:defRPr b="1" sz="2000">
                <a:latin typeface="Lexend Tera"/>
                <a:ea typeface="Lexend Tera"/>
                <a:cs typeface="Lexend Tera"/>
                <a:sym typeface="Lexend Tera"/>
              </a:defRPr>
            </a:lvl1pPr>
            <a:lvl2pPr lvl="1" algn="ctr">
              <a:lnSpc>
                <a:spcPct val="100000"/>
              </a:lnSpc>
              <a:spcBef>
                <a:spcPts val="0"/>
              </a:spcBef>
              <a:spcAft>
                <a:spcPts val="0"/>
              </a:spcAft>
              <a:buSzPts val="1600"/>
              <a:buFont typeface="Lexend Tera"/>
              <a:buNone/>
              <a:defRPr b="1">
                <a:latin typeface="Lexend Tera"/>
                <a:ea typeface="Lexend Tera"/>
                <a:cs typeface="Lexend Tera"/>
                <a:sym typeface="Lexend Tera"/>
              </a:defRPr>
            </a:lvl2pPr>
            <a:lvl3pPr lvl="2" algn="ctr">
              <a:lnSpc>
                <a:spcPct val="100000"/>
              </a:lnSpc>
              <a:spcBef>
                <a:spcPts val="0"/>
              </a:spcBef>
              <a:spcAft>
                <a:spcPts val="0"/>
              </a:spcAft>
              <a:buSzPts val="1600"/>
              <a:buFont typeface="Lexend Tera"/>
              <a:buNone/>
              <a:defRPr b="1">
                <a:latin typeface="Lexend Tera"/>
                <a:ea typeface="Lexend Tera"/>
                <a:cs typeface="Lexend Tera"/>
                <a:sym typeface="Lexend Tera"/>
              </a:defRPr>
            </a:lvl3pPr>
            <a:lvl4pPr lvl="3" algn="ctr">
              <a:lnSpc>
                <a:spcPct val="100000"/>
              </a:lnSpc>
              <a:spcBef>
                <a:spcPts val="0"/>
              </a:spcBef>
              <a:spcAft>
                <a:spcPts val="0"/>
              </a:spcAft>
              <a:buSzPts val="1600"/>
              <a:buFont typeface="Lexend Tera"/>
              <a:buNone/>
              <a:defRPr b="1">
                <a:latin typeface="Lexend Tera"/>
                <a:ea typeface="Lexend Tera"/>
                <a:cs typeface="Lexend Tera"/>
                <a:sym typeface="Lexend Tera"/>
              </a:defRPr>
            </a:lvl4pPr>
            <a:lvl5pPr lvl="4" algn="ctr">
              <a:lnSpc>
                <a:spcPct val="100000"/>
              </a:lnSpc>
              <a:spcBef>
                <a:spcPts val="0"/>
              </a:spcBef>
              <a:spcAft>
                <a:spcPts val="0"/>
              </a:spcAft>
              <a:buSzPts val="1600"/>
              <a:buFont typeface="Lexend Tera"/>
              <a:buNone/>
              <a:defRPr b="1">
                <a:latin typeface="Lexend Tera"/>
                <a:ea typeface="Lexend Tera"/>
                <a:cs typeface="Lexend Tera"/>
                <a:sym typeface="Lexend Tera"/>
              </a:defRPr>
            </a:lvl5pPr>
            <a:lvl6pPr lvl="5" algn="ctr">
              <a:lnSpc>
                <a:spcPct val="100000"/>
              </a:lnSpc>
              <a:spcBef>
                <a:spcPts val="0"/>
              </a:spcBef>
              <a:spcAft>
                <a:spcPts val="0"/>
              </a:spcAft>
              <a:buSzPts val="1600"/>
              <a:buFont typeface="Lexend Tera"/>
              <a:buNone/>
              <a:defRPr b="1">
                <a:latin typeface="Lexend Tera"/>
                <a:ea typeface="Lexend Tera"/>
                <a:cs typeface="Lexend Tera"/>
                <a:sym typeface="Lexend Tera"/>
              </a:defRPr>
            </a:lvl6pPr>
            <a:lvl7pPr lvl="6" algn="ctr">
              <a:lnSpc>
                <a:spcPct val="100000"/>
              </a:lnSpc>
              <a:spcBef>
                <a:spcPts val="0"/>
              </a:spcBef>
              <a:spcAft>
                <a:spcPts val="0"/>
              </a:spcAft>
              <a:buSzPts val="1600"/>
              <a:buFont typeface="Lexend Tera"/>
              <a:buNone/>
              <a:defRPr b="1">
                <a:latin typeface="Lexend Tera"/>
                <a:ea typeface="Lexend Tera"/>
                <a:cs typeface="Lexend Tera"/>
                <a:sym typeface="Lexend Tera"/>
              </a:defRPr>
            </a:lvl7pPr>
            <a:lvl8pPr lvl="7" algn="ctr">
              <a:lnSpc>
                <a:spcPct val="100000"/>
              </a:lnSpc>
              <a:spcBef>
                <a:spcPts val="0"/>
              </a:spcBef>
              <a:spcAft>
                <a:spcPts val="0"/>
              </a:spcAft>
              <a:buSzPts val="1600"/>
              <a:buFont typeface="Lexend Tera"/>
              <a:buNone/>
              <a:defRPr b="1">
                <a:latin typeface="Lexend Tera"/>
                <a:ea typeface="Lexend Tera"/>
                <a:cs typeface="Lexend Tera"/>
                <a:sym typeface="Lexend Tera"/>
              </a:defRPr>
            </a:lvl8pPr>
            <a:lvl9pPr lvl="8" algn="ctr">
              <a:lnSpc>
                <a:spcPct val="100000"/>
              </a:lnSpc>
              <a:spcBef>
                <a:spcPts val="0"/>
              </a:spcBef>
              <a:spcAft>
                <a:spcPts val="0"/>
              </a:spcAft>
              <a:buSzPts val="1600"/>
              <a:buFont typeface="Lexend Tera"/>
              <a:buNone/>
              <a:defRPr b="1">
                <a:latin typeface="Lexend Tera"/>
                <a:ea typeface="Lexend Tera"/>
                <a:cs typeface="Lexend Tera"/>
                <a:sym typeface="Lexend Tera"/>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
    <p:spTree>
      <p:nvGrpSpPr>
        <p:cNvPr id="85" name="Shape 85"/>
        <p:cNvGrpSpPr/>
        <p:nvPr/>
      </p:nvGrpSpPr>
      <p:grpSpPr>
        <a:xfrm>
          <a:off x="0" y="0"/>
          <a:ext cx="0" cy="0"/>
          <a:chOff x="0" y="0"/>
          <a:chExt cx="0" cy="0"/>
        </a:xfrm>
      </p:grpSpPr>
      <p:sp>
        <p:nvSpPr>
          <p:cNvPr id="86" name="Google Shape;86;p10"/>
          <p:cNvSpPr/>
          <p:nvPr/>
        </p:nvSpPr>
        <p:spPr>
          <a:xfrm>
            <a:off x="130800" y="117000"/>
            <a:ext cx="8882400" cy="490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0"/>
          <p:cNvSpPr/>
          <p:nvPr/>
        </p:nvSpPr>
        <p:spPr>
          <a:xfrm>
            <a:off x="204750" y="190200"/>
            <a:ext cx="8734500" cy="4763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5"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Lexend Tera"/>
              <a:buNone/>
              <a:defRPr b="1" i="0" sz="2800" u="none" cap="none" strike="noStrike">
                <a:solidFill>
                  <a:schemeClr val="dk1"/>
                </a:solidFill>
                <a:latin typeface="Lexend Tera"/>
                <a:ea typeface="Lexend Tera"/>
                <a:cs typeface="Lexend Tera"/>
                <a:sym typeface="Lexend Tera"/>
              </a:defRPr>
            </a:lvl1pPr>
            <a:lvl2pPr lvl="1" marR="0" rtl="0" algn="l">
              <a:lnSpc>
                <a:spcPct val="100000"/>
              </a:lnSpc>
              <a:spcBef>
                <a:spcPts val="0"/>
              </a:spcBef>
              <a:spcAft>
                <a:spcPts val="0"/>
              </a:spcAft>
              <a:buClr>
                <a:schemeClr val="dk1"/>
              </a:buClr>
              <a:buSzPts val="2800"/>
              <a:buFont typeface="Lexend Tera"/>
              <a:buNone/>
              <a:defRPr b="1" i="0" sz="2800" u="none" cap="none" strike="noStrike">
                <a:solidFill>
                  <a:schemeClr val="dk1"/>
                </a:solidFill>
                <a:latin typeface="Lexend Tera"/>
                <a:ea typeface="Lexend Tera"/>
                <a:cs typeface="Lexend Tera"/>
                <a:sym typeface="Lexend Tera"/>
              </a:defRPr>
            </a:lvl2pPr>
            <a:lvl3pPr lvl="2" marR="0" rtl="0" algn="l">
              <a:lnSpc>
                <a:spcPct val="100000"/>
              </a:lnSpc>
              <a:spcBef>
                <a:spcPts val="0"/>
              </a:spcBef>
              <a:spcAft>
                <a:spcPts val="0"/>
              </a:spcAft>
              <a:buClr>
                <a:schemeClr val="dk1"/>
              </a:buClr>
              <a:buSzPts val="2800"/>
              <a:buFont typeface="Lexend Tera"/>
              <a:buNone/>
              <a:defRPr b="1" i="0" sz="2800" u="none" cap="none" strike="noStrike">
                <a:solidFill>
                  <a:schemeClr val="dk1"/>
                </a:solidFill>
                <a:latin typeface="Lexend Tera"/>
                <a:ea typeface="Lexend Tera"/>
                <a:cs typeface="Lexend Tera"/>
                <a:sym typeface="Lexend Tera"/>
              </a:defRPr>
            </a:lvl3pPr>
            <a:lvl4pPr lvl="3" marR="0" rtl="0" algn="l">
              <a:lnSpc>
                <a:spcPct val="100000"/>
              </a:lnSpc>
              <a:spcBef>
                <a:spcPts val="0"/>
              </a:spcBef>
              <a:spcAft>
                <a:spcPts val="0"/>
              </a:spcAft>
              <a:buClr>
                <a:schemeClr val="dk1"/>
              </a:buClr>
              <a:buSzPts val="2800"/>
              <a:buFont typeface="Lexend Tera"/>
              <a:buNone/>
              <a:defRPr b="1" i="0" sz="2800" u="none" cap="none" strike="noStrike">
                <a:solidFill>
                  <a:schemeClr val="dk1"/>
                </a:solidFill>
                <a:latin typeface="Lexend Tera"/>
                <a:ea typeface="Lexend Tera"/>
                <a:cs typeface="Lexend Tera"/>
                <a:sym typeface="Lexend Tera"/>
              </a:defRPr>
            </a:lvl4pPr>
            <a:lvl5pPr lvl="4" marR="0" rtl="0" algn="l">
              <a:lnSpc>
                <a:spcPct val="100000"/>
              </a:lnSpc>
              <a:spcBef>
                <a:spcPts val="0"/>
              </a:spcBef>
              <a:spcAft>
                <a:spcPts val="0"/>
              </a:spcAft>
              <a:buClr>
                <a:schemeClr val="dk1"/>
              </a:buClr>
              <a:buSzPts val="2800"/>
              <a:buFont typeface="Lexend Tera"/>
              <a:buNone/>
              <a:defRPr b="1" i="0" sz="2800" u="none" cap="none" strike="noStrike">
                <a:solidFill>
                  <a:schemeClr val="dk1"/>
                </a:solidFill>
                <a:latin typeface="Lexend Tera"/>
                <a:ea typeface="Lexend Tera"/>
                <a:cs typeface="Lexend Tera"/>
                <a:sym typeface="Lexend Tera"/>
              </a:defRPr>
            </a:lvl5pPr>
            <a:lvl6pPr lvl="5" marR="0" rtl="0" algn="l">
              <a:lnSpc>
                <a:spcPct val="100000"/>
              </a:lnSpc>
              <a:spcBef>
                <a:spcPts val="0"/>
              </a:spcBef>
              <a:spcAft>
                <a:spcPts val="0"/>
              </a:spcAft>
              <a:buClr>
                <a:schemeClr val="dk1"/>
              </a:buClr>
              <a:buSzPts val="2800"/>
              <a:buFont typeface="Lexend Tera"/>
              <a:buNone/>
              <a:defRPr b="1" i="0" sz="2800" u="none" cap="none" strike="noStrike">
                <a:solidFill>
                  <a:schemeClr val="dk1"/>
                </a:solidFill>
                <a:latin typeface="Lexend Tera"/>
                <a:ea typeface="Lexend Tera"/>
                <a:cs typeface="Lexend Tera"/>
                <a:sym typeface="Lexend Tera"/>
              </a:defRPr>
            </a:lvl6pPr>
            <a:lvl7pPr lvl="6" marR="0" rtl="0" algn="l">
              <a:lnSpc>
                <a:spcPct val="100000"/>
              </a:lnSpc>
              <a:spcBef>
                <a:spcPts val="0"/>
              </a:spcBef>
              <a:spcAft>
                <a:spcPts val="0"/>
              </a:spcAft>
              <a:buClr>
                <a:schemeClr val="dk1"/>
              </a:buClr>
              <a:buSzPts val="2800"/>
              <a:buFont typeface="Lexend Tera"/>
              <a:buNone/>
              <a:defRPr b="1" i="0" sz="2800" u="none" cap="none" strike="noStrike">
                <a:solidFill>
                  <a:schemeClr val="dk1"/>
                </a:solidFill>
                <a:latin typeface="Lexend Tera"/>
                <a:ea typeface="Lexend Tera"/>
                <a:cs typeface="Lexend Tera"/>
                <a:sym typeface="Lexend Tera"/>
              </a:defRPr>
            </a:lvl7pPr>
            <a:lvl8pPr lvl="7" marR="0" rtl="0" algn="l">
              <a:lnSpc>
                <a:spcPct val="100000"/>
              </a:lnSpc>
              <a:spcBef>
                <a:spcPts val="0"/>
              </a:spcBef>
              <a:spcAft>
                <a:spcPts val="0"/>
              </a:spcAft>
              <a:buClr>
                <a:schemeClr val="dk1"/>
              </a:buClr>
              <a:buSzPts val="2800"/>
              <a:buFont typeface="Lexend Tera"/>
              <a:buNone/>
              <a:defRPr b="1" i="0" sz="2800" u="none" cap="none" strike="noStrike">
                <a:solidFill>
                  <a:schemeClr val="dk1"/>
                </a:solidFill>
                <a:latin typeface="Lexend Tera"/>
                <a:ea typeface="Lexend Tera"/>
                <a:cs typeface="Lexend Tera"/>
                <a:sym typeface="Lexend Tera"/>
              </a:defRPr>
            </a:lvl8pPr>
            <a:lvl9pPr lvl="8" marR="0" rtl="0" algn="l">
              <a:lnSpc>
                <a:spcPct val="100000"/>
              </a:lnSpc>
              <a:spcBef>
                <a:spcPts val="0"/>
              </a:spcBef>
              <a:spcAft>
                <a:spcPts val="0"/>
              </a:spcAft>
              <a:buClr>
                <a:schemeClr val="dk1"/>
              </a:buClr>
              <a:buSzPts val="2800"/>
              <a:buFont typeface="Lexend Tera"/>
              <a:buNone/>
              <a:defRPr b="1" i="0" sz="2800" u="none" cap="none" strike="noStrike">
                <a:solidFill>
                  <a:schemeClr val="dk1"/>
                </a:solidFill>
                <a:latin typeface="Lexend Tera"/>
                <a:ea typeface="Lexend Tera"/>
                <a:cs typeface="Lexend Tera"/>
                <a:sym typeface="Lexend Tera"/>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00000"/>
              </a:lnSpc>
              <a:spcBef>
                <a:spcPts val="0"/>
              </a:spcBef>
              <a:spcAft>
                <a:spcPts val="0"/>
              </a:spcAft>
              <a:buClr>
                <a:schemeClr val="dk2"/>
              </a:buClr>
              <a:buSzPts val="1600"/>
              <a:buFont typeface="Gothic A1"/>
              <a:buChar char="●"/>
              <a:defRPr b="0" i="0" sz="1600" u="none" cap="none" strike="noStrike">
                <a:solidFill>
                  <a:schemeClr val="dk2"/>
                </a:solidFill>
                <a:latin typeface="Gothic A1"/>
                <a:ea typeface="Gothic A1"/>
                <a:cs typeface="Gothic A1"/>
                <a:sym typeface="Gothic A1"/>
              </a:defRPr>
            </a:lvl1pPr>
            <a:lvl2pPr indent="-330200" lvl="1" marL="914400" marR="0" rtl="0" algn="l">
              <a:lnSpc>
                <a:spcPct val="100000"/>
              </a:lnSpc>
              <a:spcBef>
                <a:spcPts val="0"/>
              </a:spcBef>
              <a:spcAft>
                <a:spcPts val="0"/>
              </a:spcAft>
              <a:buClr>
                <a:schemeClr val="dk2"/>
              </a:buClr>
              <a:buSzPts val="1600"/>
              <a:buFont typeface="Gothic A1"/>
              <a:buChar char="○"/>
              <a:defRPr b="0" i="0" sz="1600" u="none" cap="none" strike="noStrike">
                <a:solidFill>
                  <a:schemeClr val="dk2"/>
                </a:solidFill>
                <a:latin typeface="Gothic A1"/>
                <a:ea typeface="Gothic A1"/>
                <a:cs typeface="Gothic A1"/>
                <a:sym typeface="Gothic A1"/>
              </a:defRPr>
            </a:lvl2pPr>
            <a:lvl3pPr indent="-330200" lvl="2" marL="1371600" marR="0" rtl="0" algn="l">
              <a:lnSpc>
                <a:spcPct val="100000"/>
              </a:lnSpc>
              <a:spcBef>
                <a:spcPts val="0"/>
              </a:spcBef>
              <a:spcAft>
                <a:spcPts val="0"/>
              </a:spcAft>
              <a:buClr>
                <a:schemeClr val="dk2"/>
              </a:buClr>
              <a:buSzPts val="1600"/>
              <a:buFont typeface="Gothic A1"/>
              <a:buChar char="■"/>
              <a:defRPr b="0" i="0" sz="1600" u="none" cap="none" strike="noStrike">
                <a:solidFill>
                  <a:schemeClr val="dk2"/>
                </a:solidFill>
                <a:latin typeface="Gothic A1"/>
                <a:ea typeface="Gothic A1"/>
                <a:cs typeface="Gothic A1"/>
                <a:sym typeface="Gothic A1"/>
              </a:defRPr>
            </a:lvl3pPr>
            <a:lvl4pPr indent="-330200" lvl="3" marL="1828800" marR="0" rtl="0" algn="l">
              <a:lnSpc>
                <a:spcPct val="100000"/>
              </a:lnSpc>
              <a:spcBef>
                <a:spcPts val="0"/>
              </a:spcBef>
              <a:spcAft>
                <a:spcPts val="0"/>
              </a:spcAft>
              <a:buClr>
                <a:schemeClr val="dk2"/>
              </a:buClr>
              <a:buSzPts val="1600"/>
              <a:buFont typeface="Gothic A1"/>
              <a:buChar char="●"/>
              <a:defRPr b="0" i="0" sz="1600" u="none" cap="none" strike="noStrike">
                <a:solidFill>
                  <a:schemeClr val="dk2"/>
                </a:solidFill>
                <a:latin typeface="Gothic A1"/>
                <a:ea typeface="Gothic A1"/>
                <a:cs typeface="Gothic A1"/>
                <a:sym typeface="Gothic A1"/>
              </a:defRPr>
            </a:lvl4pPr>
            <a:lvl5pPr indent="-330200" lvl="4" marL="2286000" marR="0" rtl="0" algn="l">
              <a:lnSpc>
                <a:spcPct val="100000"/>
              </a:lnSpc>
              <a:spcBef>
                <a:spcPts val="0"/>
              </a:spcBef>
              <a:spcAft>
                <a:spcPts val="0"/>
              </a:spcAft>
              <a:buClr>
                <a:schemeClr val="dk2"/>
              </a:buClr>
              <a:buSzPts val="1600"/>
              <a:buFont typeface="Gothic A1"/>
              <a:buChar char="○"/>
              <a:defRPr b="0" i="0" sz="1600" u="none" cap="none" strike="noStrike">
                <a:solidFill>
                  <a:schemeClr val="dk2"/>
                </a:solidFill>
                <a:latin typeface="Gothic A1"/>
                <a:ea typeface="Gothic A1"/>
                <a:cs typeface="Gothic A1"/>
                <a:sym typeface="Gothic A1"/>
              </a:defRPr>
            </a:lvl5pPr>
            <a:lvl6pPr indent="-330200" lvl="5" marL="2743200" marR="0" rtl="0" algn="l">
              <a:lnSpc>
                <a:spcPct val="100000"/>
              </a:lnSpc>
              <a:spcBef>
                <a:spcPts val="0"/>
              </a:spcBef>
              <a:spcAft>
                <a:spcPts val="0"/>
              </a:spcAft>
              <a:buClr>
                <a:schemeClr val="dk2"/>
              </a:buClr>
              <a:buSzPts val="1600"/>
              <a:buFont typeface="Gothic A1"/>
              <a:buChar char="■"/>
              <a:defRPr b="0" i="0" sz="1600" u="none" cap="none" strike="noStrike">
                <a:solidFill>
                  <a:schemeClr val="dk2"/>
                </a:solidFill>
                <a:latin typeface="Gothic A1"/>
                <a:ea typeface="Gothic A1"/>
                <a:cs typeface="Gothic A1"/>
                <a:sym typeface="Gothic A1"/>
              </a:defRPr>
            </a:lvl6pPr>
            <a:lvl7pPr indent="-330200" lvl="6" marL="3200400" marR="0" rtl="0" algn="l">
              <a:lnSpc>
                <a:spcPct val="100000"/>
              </a:lnSpc>
              <a:spcBef>
                <a:spcPts val="0"/>
              </a:spcBef>
              <a:spcAft>
                <a:spcPts val="0"/>
              </a:spcAft>
              <a:buClr>
                <a:schemeClr val="dk2"/>
              </a:buClr>
              <a:buSzPts val="1600"/>
              <a:buFont typeface="Gothic A1"/>
              <a:buChar char="●"/>
              <a:defRPr b="0" i="0" sz="1600" u="none" cap="none" strike="noStrike">
                <a:solidFill>
                  <a:schemeClr val="dk2"/>
                </a:solidFill>
                <a:latin typeface="Gothic A1"/>
                <a:ea typeface="Gothic A1"/>
                <a:cs typeface="Gothic A1"/>
                <a:sym typeface="Gothic A1"/>
              </a:defRPr>
            </a:lvl7pPr>
            <a:lvl8pPr indent="-330200" lvl="7" marL="3657600" marR="0" rtl="0" algn="l">
              <a:lnSpc>
                <a:spcPct val="100000"/>
              </a:lnSpc>
              <a:spcBef>
                <a:spcPts val="0"/>
              </a:spcBef>
              <a:spcAft>
                <a:spcPts val="0"/>
              </a:spcAft>
              <a:buClr>
                <a:schemeClr val="dk2"/>
              </a:buClr>
              <a:buSzPts val="1600"/>
              <a:buFont typeface="Gothic A1"/>
              <a:buChar char="○"/>
              <a:defRPr b="0" i="0" sz="1600" u="none" cap="none" strike="noStrike">
                <a:solidFill>
                  <a:schemeClr val="dk2"/>
                </a:solidFill>
                <a:latin typeface="Gothic A1"/>
                <a:ea typeface="Gothic A1"/>
                <a:cs typeface="Gothic A1"/>
                <a:sym typeface="Gothic A1"/>
              </a:defRPr>
            </a:lvl8pPr>
            <a:lvl9pPr indent="-330200" lvl="8" marL="4114800" marR="0" rtl="0" algn="l">
              <a:lnSpc>
                <a:spcPct val="100000"/>
              </a:lnSpc>
              <a:spcBef>
                <a:spcPts val="0"/>
              </a:spcBef>
              <a:spcAft>
                <a:spcPts val="0"/>
              </a:spcAft>
              <a:buClr>
                <a:schemeClr val="dk2"/>
              </a:buClr>
              <a:buSzPts val="1600"/>
              <a:buFont typeface="Gothic A1"/>
              <a:buChar char="■"/>
              <a:defRPr b="0" i="0" sz="1600" u="none" cap="none" strike="noStrike">
                <a:solidFill>
                  <a:schemeClr val="dk2"/>
                </a:solidFill>
                <a:latin typeface="Gothic A1"/>
                <a:ea typeface="Gothic A1"/>
                <a:cs typeface="Gothic A1"/>
                <a:sym typeface="Gothic A1"/>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5"/>
          <p:cNvSpPr/>
          <p:nvPr/>
        </p:nvSpPr>
        <p:spPr>
          <a:xfrm>
            <a:off x="1152925" y="2624875"/>
            <a:ext cx="94200" cy="942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5"/>
          <p:cNvSpPr/>
          <p:nvPr/>
        </p:nvSpPr>
        <p:spPr>
          <a:xfrm>
            <a:off x="1347325" y="2545175"/>
            <a:ext cx="53100" cy="531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5"/>
          <p:cNvSpPr/>
          <p:nvPr/>
        </p:nvSpPr>
        <p:spPr>
          <a:xfrm>
            <a:off x="977850" y="2349575"/>
            <a:ext cx="53100" cy="531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5"/>
          <p:cNvSpPr/>
          <p:nvPr/>
        </p:nvSpPr>
        <p:spPr>
          <a:xfrm rot="10338530">
            <a:off x="7951502" y="2258131"/>
            <a:ext cx="94147" cy="94147"/>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5"/>
          <p:cNvSpPr/>
          <p:nvPr/>
        </p:nvSpPr>
        <p:spPr>
          <a:xfrm rot="10331460">
            <a:off x="7813256" y="2401515"/>
            <a:ext cx="52991" cy="52991"/>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5"/>
          <p:cNvSpPr/>
          <p:nvPr/>
        </p:nvSpPr>
        <p:spPr>
          <a:xfrm rot="10331460">
            <a:off x="8205669" y="2545679"/>
            <a:ext cx="52991" cy="52991"/>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5"/>
          <p:cNvSpPr/>
          <p:nvPr/>
        </p:nvSpPr>
        <p:spPr>
          <a:xfrm rot="-5861470">
            <a:off x="7429845" y="683733"/>
            <a:ext cx="94147" cy="94147"/>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5"/>
          <p:cNvSpPr/>
          <p:nvPr/>
        </p:nvSpPr>
        <p:spPr>
          <a:xfrm rot="-5868540">
            <a:off x="7327617" y="545487"/>
            <a:ext cx="52991" cy="52991"/>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5"/>
          <p:cNvSpPr/>
          <p:nvPr/>
        </p:nvSpPr>
        <p:spPr>
          <a:xfrm rot="-5868540">
            <a:off x="7183453" y="937900"/>
            <a:ext cx="52991" cy="52991"/>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5"/>
          <p:cNvSpPr/>
          <p:nvPr/>
        </p:nvSpPr>
        <p:spPr>
          <a:xfrm rot="-153174">
            <a:off x="1995115" y="845903"/>
            <a:ext cx="94294" cy="94294"/>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5"/>
          <p:cNvSpPr/>
          <p:nvPr/>
        </p:nvSpPr>
        <p:spPr>
          <a:xfrm rot="-156154">
            <a:off x="2184852" y="758456"/>
            <a:ext cx="52855" cy="52855"/>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5"/>
          <p:cNvSpPr/>
          <p:nvPr/>
        </p:nvSpPr>
        <p:spPr>
          <a:xfrm rot="-156154">
            <a:off x="1806949" y="579679"/>
            <a:ext cx="52855" cy="52855"/>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5" name="Google Shape;185;p25"/>
          <p:cNvCxnSpPr/>
          <p:nvPr/>
        </p:nvCxnSpPr>
        <p:spPr>
          <a:xfrm>
            <a:off x="729275" y="4204150"/>
            <a:ext cx="7686300" cy="0"/>
          </a:xfrm>
          <a:prstGeom prst="straightConnector1">
            <a:avLst/>
          </a:prstGeom>
          <a:noFill/>
          <a:ln cap="flat" cmpd="sng" w="9525">
            <a:solidFill>
              <a:schemeClr val="dk2"/>
            </a:solidFill>
            <a:prstDash val="solid"/>
            <a:round/>
            <a:headEnd len="sm" w="sm" type="none"/>
            <a:tailEnd len="sm" w="sm" type="none"/>
          </a:ln>
        </p:spPr>
      </p:cxnSp>
      <p:sp>
        <p:nvSpPr>
          <p:cNvPr id="186" name="Google Shape;186;p25"/>
          <p:cNvSpPr txBox="1"/>
          <p:nvPr>
            <p:ph type="ctrTitle"/>
          </p:nvPr>
        </p:nvSpPr>
        <p:spPr>
          <a:xfrm>
            <a:off x="720000" y="399675"/>
            <a:ext cx="7704000" cy="3750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SzPts val="5200"/>
              <a:buNone/>
            </a:pPr>
            <a:r>
              <a:rPr lang="en">
                <a:solidFill>
                  <a:schemeClr val="lt2"/>
                </a:solidFill>
              </a:rPr>
              <a:t>QUIZ 4</a:t>
            </a:r>
            <a:endParaRPr>
              <a:solidFill>
                <a:schemeClr val="lt2"/>
              </a:solidFill>
            </a:endParaRPr>
          </a:p>
          <a:p>
            <a:pPr indent="0" lvl="0" marL="0" rtl="0" algn="l">
              <a:spcBef>
                <a:spcPts val="0"/>
              </a:spcBef>
              <a:spcAft>
                <a:spcPts val="0"/>
              </a:spcAft>
              <a:buSzPts val="5200"/>
              <a:buNone/>
            </a:pPr>
            <a:r>
              <a:rPr lang="en" sz="2100">
                <a:solidFill>
                  <a:schemeClr val="accent3"/>
                </a:solidFill>
                <a:latin typeface="Arial"/>
                <a:ea typeface="Arial"/>
                <a:cs typeface="Arial"/>
                <a:sym typeface="Arial"/>
              </a:rPr>
              <a:t>12 Visualizing associations among two or more quantitative variables</a:t>
            </a:r>
            <a:endParaRPr sz="2100">
              <a:solidFill>
                <a:schemeClr val="accent3"/>
              </a:solidFill>
              <a:latin typeface="Arial"/>
              <a:ea typeface="Arial"/>
              <a:cs typeface="Arial"/>
              <a:sym typeface="Arial"/>
            </a:endParaRPr>
          </a:p>
          <a:p>
            <a:pPr indent="0" lvl="0" marL="0" rtl="0" algn="l">
              <a:spcBef>
                <a:spcPts val="0"/>
              </a:spcBef>
              <a:spcAft>
                <a:spcPts val="0"/>
              </a:spcAft>
              <a:buSzPts val="5200"/>
              <a:buNone/>
            </a:pPr>
            <a:r>
              <a:rPr lang="en" sz="2100">
                <a:solidFill>
                  <a:schemeClr val="accent3"/>
                </a:solidFill>
                <a:latin typeface="Arial"/>
                <a:ea typeface="Arial"/>
                <a:cs typeface="Arial"/>
                <a:sym typeface="Arial"/>
              </a:rPr>
              <a:t>13 Visualizing time series and other functions of an independent variable</a:t>
            </a:r>
            <a:endParaRPr sz="2100">
              <a:solidFill>
                <a:schemeClr val="accent3"/>
              </a:solidFill>
              <a:latin typeface="Arial"/>
              <a:ea typeface="Arial"/>
              <a:cs typeface="Arial"/>
              <a:sym typeface="Arial"/>
            </a:endParaRPr>
          </a:p>
          <a:p>
            <a:pPr indent="0" lvl="0" marL="0" rtl="0" algn="l">
              <a:spcBef>
                <a:spcPts val="0"/>
              </a:spcBef>
              <a:spcAft>
                <a:spcPts val="0"/>
              </a:spcAft>
              <a:buSzPts val="5200"/>
              <a:buNone/>
            </a:pPr>
            <a:r>
              <a:t/>
            </a:r>
            <a:endParaRPr>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r>
              <a:rPr lang="en" sz="2300"/>
              <a:t>Scatter Plots and Correlograms</a:t>
            </a:r>
            <a:endParaRPr sz="2300"/>
          </a:p>
          <a:p>
            <a:pPr indent="0" lvl="0" marL="0" rtl="0" algn="l">
              <a:spcBef>
                <a:spcPts val="0"/>
              </a:spcBef>
              <a:spcAft>
                <a:spcPts val="0"/>
              </a:spcAft>
              <a:buNone/>
            </a:pPr>
            <a:r>
              <a:t/>
            </a:r>
            <a:endParaRPr/>
          </a:p>
        </p:txBody>
      </p:sp>
      <p:sp>
        <p:nvSpPr>
          <p:cNvPr id="192" name="Google Shape;192;p26"/>
          <p:cNvSpPr txBox="1"/>
          <p:nvPr>
            <p:ph idx="1" type="body"/>
          </p:nvPr>
        </p:nvSpPr>
        <p:spPr>
          <a:xfrm>
            <a:off x="720000" y="1152475"/>
            <a:ext cx="7704000" cy="1479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latin typeface="Lexend"/>
                <a:ea typeface="Lexend"/>
                <a:cs typeface="Lexend"/>
                <a:sym typeface="Lexend"/>
              </a:rPr>
              <a:t>We have taken </a:t>
            </a:r>
            <a:r>
              <a:rPr lang="en">
                <a:latin typeface="Lexend"/>
                <a:ea typeface="Lexend"/>
                <a:cs typeface="Lexend"/>
                <a:sym typeface="Lexend"/>
              </a:rPr>
              <a:t>housing</a:t>
            </a:r>
            <a:r>
              <a:rPr lang="en">
                <a:latin typeface="Lexend"/>
                <a:ea typeface="Lexend"/>
                <a:cs typeface="Lexend"/>
                <a:sym typeface="Lexend"/>
              </a:rPr>
              <a:t> price dataset. In first plot, scatter plot is clustered around the line. This indicates there is a strong linear relation between price and square foot. So as the square foot  increases price of the house tends to increase as well.</a:t>
            </a:r>
            <a:endParaRPr>
              <a:latin typeface="Lexend"/>
              <a:ea typeface="Lexend"/>
              <a:cs typeface="Lexend"/>
              <a:sym typeface="Lexend"/>
            </a:endParaRPr>
          </a:p>
          <a:p>
            <a:pPr indent="0" lvl="0" marL="0" rtl="0" algn="just">
              <a:spcBef>
                <a:spcPts val="0"/>
              </a:spcBef>
              <a:spcAft>
                <a:spcPts val="0"/>
              </a:spcAft>
              <a:buNone/>
            </a:pPr>
            <a:r>
              <a:t/>
            </a:r>
            <a:endParaRPr>
              <a:latin typeface="Lexend"/>
              <a:ea typeface="Lexend"/>
              <a:cs typeface="Lexend"/>
              <a:sym typeface="Lexend"/>
            </a:endParaRPr>
          </a:p>
          <a:p>
            <a:pPr indent="0" lvl="0" marL="0" rtl="0" algn="just">
              <a:spcBef>
                <a:spcPts val="0"/>
              </a:spcBef>
              <a:spcAft>
                <a:spcPts val="0"/>
              </a:spcAft>
              <a:buNone/>
            </a:pPr>
            <a:r>
              <a:rPr lang="en">
                <a:latin typeface="Lexend"/>
                <a:ea typeface="Lexend"/>
                <a:cs typeface="Lexend"/>
                <a:sym typeface="Lexend"/>
              </a:rPr>
              <a:t>Second plot indicates price has positive co-relation with no of bedroom, bathroom and sq. foot of house, so price increase with increase in these variables and negative co-relation with year it is built and year renovated, so price decreases with increase in these variables. </a:t>
            </a:r>
            <a:endParaRPr>
              <a:latin typeface="Lexend"/>
              <a:ea typeface="Lexend"/>
              <a:cs typeface="Lexend"/>
              <a:sym typeface="Lexend"/>
            </a:endParaRPr>
          </a:p>
        </p:txBody>
      </p:sp>
      <p:cxnSp>
        <p:nvCxnSpPr>
          <p:cNvPr id="193" name="Google Shape;193;p26"/>
          <p:cNvCxnSpPr/>
          <p:nvPr/>
        </p:nvCxnSpPr>
        <p:spPr>
          <a:xfrm>
            <a:off x="729275" y="987650"/>
            <a:ext cx="7686300" cy="0"/>
          </a:xfrm>
          <a:prstGeom prst="straightConnector1">
            <a:avLst/>
          </a:prstGeom>
          <a:noFill/>
          <a:ln cap="flat" cmpd="sng" w="9525">
            <a:solidFill>
              <a:schemeClr val="dk1"/>
            </a:solidFill>
            <a:prstDash val="solid"/>
            <a:round/>
            <a:headEnd len="sm" w="sm" type="none"/>
            <a:tailEnd len="sm" w="sm" type="none"/>
          </a:ln>
        </p:spPr>
      </p:cxnSp>
      <p:pic>
        <p:nvPicPr>
          <p:cNvPr id="194" name="Google Shape;194;p26"/>
          <p:cNvPicPr preferRelativeResize="0"/>
          <p:nvPr/>
        </p:nvPicPr>
        <p:blipFill>
          <a:blip r:embed="rId3">
            <a:alphaModFix/>
          </a:blip>
          <a:stretch>
            <a:fillRect/>
          </a:stretch>
        </p:blipFill>
        <p:spPr>
          <a:xfrm>
            <a:off x="4771350" y="2821875"/>
            <a:ext cx="2810325" cy="1661076"/>
          </a:xfrm>
          <a:prstGeom prst="rect">
            <a:avLst/>
          </a:prstGeom>
          <a:noFill/>
          <a:ln>
            <a:noFill/>
          </a:ln>
        </p:spPr>
      </p:pic>
      <p:pic>
        <p:nvPicPr>
          <p:cNvPr id="195" name="Google Shape;195;p26"/>
          <p:cNvPicPr preferRelativeResize="0"/>
          <p:nvPr/>
        </p:nvPicPr>
        <p:blipFill>
          <a:blip r:embed="rId4">
            <a:alphaModFix/>
          </a:blip>
          <a:stretch>
            <a:fillRect/>
          </a:stretch>
        </p:blipFill>
        <p:spPr>
          <a:xfrm>
            <a:off x="1040300" y="2821874"/>
            <a:ext cx="2810325" cy="1772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 sz="2400">
                <a:solidFill>
                  <a:srgbClr val="3D3B49"/>
                </a:solidFill>
                <a:highlight>
                  <a:srgbClr val="FFFFFF"/>
                </a:highlight>
                <a:latin typeface="Lexend"/>
                <a:ea typeface="Lexend"/>
                <a:cs typeface="Lexend"/>
                <a:sym typeface="Lexend"/>
              </a:rPr>
              <a:t>Dimension Reduction</a:t>
            </a:r>
            <a:endParaRPr b="0" sz="2400">
              <a:solidFill>
                <a:srgbClr val="3D3B49"/>
              </a:solidFill>
              <a:highlight>
                <a:srgbClr val="FFFFFF"/>
              </a:highlight>
              <a:latin typeface="Lexend"/>
              <a:ea typeface="Lexend"/>
              <a:cs typeface="Lexend"/>
              <a:sym typeface="Lexend"/>
            </a:endParaRPr>
          </a:p>
          <a:p>
            <a:pPr indent="0" lvl="0" marL="0" rtl="0" algn="l">
              <a:spcBef>
                <a:spcPts val="2400"/>
              </a:spcBef>
              <a:spcAft>
                <a:spcPts val="0"/>
              </a:spcAft>
              <a:buNone/>
            </a:pPr>
            <a:r>
              <a:t/>
            </a:r>
            <a:endParaRPr sz="2400"/>
          </a:p>
        </p:txBody>
      </p:sp>
      <p:sp>
        <p:nvSpPr>
          <p:cNvPr id="201" name="Google Shape;201;p27"/>
          <p:cNvSpPr txBox="1"/>
          <p:nvPr>
            <p:ph idx="1" type="body"/>
          </p:nvPr>
        </p:nvSpPr>
        <p:spPr>
          <a:xfrm>
            <a:off x="720000" y="1259350"/>
            <a:ext cx="3845400" cy="3005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solidFill>
                  <a:srgbClr val="374151"/>
                </a:solidFill>
                <a:latin typeface="Lexend"/>
                <a:ea typeface="Lexend"/>
                <a:cs typeface="Lexend"/>
                <a:sym typeface="Lexend"/>
              </a:rPr>
              <a:t>Dimensionality reduction is the process of reducing the number of features or variables in a dataset while retaining as much useful information as possible.</a:t>
            </a:r>
            <a:endParaRPr sz="1200">
              <a:solidFill>
                <a:srgbClr val="374151"/>
              </a:solidFill>
              <a:latin typeface="Lexend"/>
              <a:ea typeface="Lexend"/>
              <a:cs typeface="Lexend"/>
              <a:sym typeface="Lexend"/>
            </a:endParaRPr>
          </a:p>
          <a:p>
            <a:pPr indent="0" lvl="0" marL="0" rtl="0" algn="just">
              <a:spcBef>
                <a:spcPts val="0"/>
              </a:spcBef>
              <a:spcAft>
                <a:spcPts val="0"/>
              </a:spcAft>
              <a:buNone/>
            </a:pPr>
            <a:r>
              <a:t/>
            </a:r>
            <a:endParaRPr sz="1200">
              <a:solidFill>
                <a:srgbClr val="374151"/>
              </a:solidFill>
              <a:latin typeface="Lexend"/>
              <a:ea typeface="Lexend"/>
              <a:cs typeface="Lexend"/>
              <a:sym typeface="Lexend"/>
            </a:endParaRPr>
          </a:p>
          <a:p>
            <a:pPr indent="0" lvl="0" marL="0" rtl="0" algn="just">
              <a:lnSpc>
                <a:spcPct val="115000"/>
              </a:lnSpc>
              <a:spcBef>
                <a:spcPts val="1200"/>
              </a:spcBef>
              <a:spcAft>
                <a:spcPts val="0"/>
              </a:spcAft>
              <a:buNone/>
            </a:pPr>
            <a:r>
              <a:rPr lang="en" sz="1200">
                <a:solidFill>
                  <a:srgbClr val="374151"/>
                </a:solidFill>
                <a:latin typeface="Lexend"/>
                <a:ea typeface="Lexend"/>
                <a:cs typeface="Lexend"/>
                <a:sym typeface="Lexend"/>
              </a:rPr>
              <a:t>I have taken Iris flower dataset which contains 4 dimensions. I have applied PCA to it to make it 2 dimensions. Here first two principal components, shows over 95% of the total variation, and we can see it shows clear separation between the three species of iris flowers. This suggests that the four original features may not be equally important in distinguishing between the different species. </a:t>
            </a:r>
            <a:endParaRPr sz="1200">
              <a:solidFill>
                <a:srgbClr val="374151"/>
              </a:solidFill>
              <a:latin typeface="Lexend"/>
              <a:ea typeface="Lexend"/>
              <a:cs typeface="Lexend"/>
              <a:sym typeface="Lexend"/>
            </a:endParaRPr>
          </a:p>
          <a:p>
            <a:pPr indent="0" lvl="0" marL="0" rtl="0" algn="just">
              <a:spcBef>
                <a:spcPts val="1200"/>
              </a:spcBef>
              <a:spcAft>
                <a:spcPts val="0"/>
              </a:spcAft>
              <a:buNone/>
            </a:pPr>
            <a:r>
              <a:t/>
            </a:r>
            <a:endParaRPr sz="1200">
              <a:solidFill>
                <a:srgbClr val="374151"/>
              </a:solidFill>
              <a:latin typeface="Lexend"/>
              <a:ea typeface="Lexend"/>
              <a:cs typeface="Lexend"/>
              <a:sym typeface="Lexend"/>
            </a:endParaRPr>
          </a:p>
        </p:txBody>
      </p:sp>
      <p:pic>
        <p:nvPicPr>
          <p:cNvPr id="202" name="Google Shape;202;p27"/>
          <p:cNvPicPr preferRelativeResize="0"/>
          <p:nvPr/>
        </p:nvPicPr>
        <p:blipFill>
          <a:blip r:embed="rId3">
            <a:alphaModFix/>
          </a:blip>
          <a:stretch>
            <a:fillRect/>
          </a:stretch>
        </p:blipFill>
        <p:spPr>
          <a:xfrm>
            <a:off x="4929799" y="1259350"/>
            <a:ext cx="3727325" cy="2923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Paired Data</a:t>
            </a:r>
            <a:endParaRPr/>
          </a:p>
        </p:txBody>
      </p:sp>
      <p:sp>
        <p:nvSpPr>
          <p:cNvPr id="208" name="Google Shape;208;p28"/>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Category level Sales for January vs Category level Sales for February is an example.</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pic>
        <p:nvPicPr>
          <p:cNvPr id="209" name="Google Shape;209;p28"/>
          <p:cNvPicPr preferRelativeResize="0"/>
          <p:nvPr/>
        </p:nvPicPr>
        <p:blipFill>
          <a:blip r:embed="rId3">
            <a:alphaModFix/>
          </a:blip>
          <a:stretch>
            <a:fillRect/>
          </a:stretch>
        </p:blipFill>
        <p:spPr>
          <a:xfrm>
            <a:off x="892000" y="1633400"/>
            <a:ext cx="3155900" cy="2413700"/>
          </a:xfrm>
          <a:prstGeom prst="rect">
            <a:avLst/>
          </a:prstGeom>
          <a:noFill/>
          <a:ln>
            <a:noFill/>
          </a:ln>
        </p:spPr>
      </p:pic>
      <p:pic>
        <p:nvPicPr>
          <p:cNvPr id="210" name="Google Shape;210;p28"/>
          <p:cNvPicPr preferRelativeResize="0"/>
          <p:nvPr/>
        </p:nvPicPr>
        <p:blipFill>
          <a:blip r:embed="rId4">
            <a:alphaModFix/>
          </a:blip>
          <a:stretch>
            <a:fillRect/>
          </a:stretch>
        </p:blipFill>
        <p:spPr>
          <a:xfrm>
            <a:off x="4681025" y="1688550"/>
            <a:ext cx="3465875" cy="2501350"/>
          </a:xfrm>
          <a:prstGeom prst="rect">
            <a:avLst/>
          </a:prstGeom>
          <a:noFill/>
          <a:ln>
            <a:noFill/>
          </a:ln>
        </p:spPr>
      </p:pic>
      <p:sp>
        <p:nvSpPr>
          <p:cNvPr id="211" name="Google Shape;211;p28"/>
          <p:cNvSpPr txBox="1"/>
          <p:nvPr/>
        </p:nvSpPr>
        <p:spPr>
          <a:xfrm>
            <a:off x="633175" y="4173500"/>
            <a:ext cx="3305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Gothic A1"/>
                <a:ea typeface="Gothic A1"/>
                <a:cs typeface="Gothic A1"/>
                <a:sym typeface="Gothic A1"/>
              </a:rPr>
              <a:t>In the above scatter plot, I have mapped heights of two twins, the noise follows a NORMAL distribution.</a:t>
            </a:r>
            <a:endParaRPr sz="800">
              <a:latin typeface="Gothic A1"/>
              <a:ea typeface="Gothic A1"/>
              <a:cs typeface="Gothic A1"/>
              <a:sym typeface="Gothic A1"/>
            </a:endParaRPr>
          </a:p>
        </p:txBody>
      </p:sp>
      <p:sp>
        <p:nvSpPr>
          <p:cNvPr id="212" name="Google Shape;212;p28"/>
          <p:cNvSpPr txBox="1"/>
          <p:nvPr/>
        </p:nvSpPr>
        <p:spPr>
          <a:xfrm>
            <a:off x="4761113" y="4173500"/>
            <a:ext cx="3305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Gothic A1"/>
                <a:ea typeface="Gothic A1"/>
                <a:cs typeface="Gothic A1"/>
                <a:sym typeface="Gothic A1"/>
              </a:rPr>
              <a:t>Above slopegraph indicates that the Dairy category had a severe loss when compared with the bump it had in February.</a:t>
            </a:r>
            <a:endParaRPr sz="800">
              <a:latin typeface="Gothic A1"/>
              <a:ea typeface="Gothic A1"/>
              <a:cs typeface="Gothic A1"/>
              <a:sym typeface="Gothic A1"/>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Individual Time Series</a:t>
            </a:r>
            <a:endParaRPr/>
          </a:p>
        </p:txBody>
      </p:sp>
      <p:sp>
        <p:nvSpPr>
          <p:cNvPr id="218" name="Google Shape;218;p29"/>
          <p:cNvSpPr txBox="1"/>
          <p:nvPr>
            <p:ph idx="1" type="body"/>
          </p:nvPr>
        </p:nvSpPr>
        <p:spPr>
          <a:xfrm>
            <a:off x="535975" y="1152475"/>
            <a:ext cx="4231500" cy="361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19" name="Google Shape;219;p29"/>
          <p:cNvPicPr preferRelativeResize="0"/>
          <p:nvPr/>
        </p:nvPicPr>
        <p:blipFill>
          <a:blip r:embed="rId3">
            <a:alphaModFix/>
          </a:blip>
          <a:stretch>
            <a:fillRect/>
          </a:stretch>
        </p:blipFill>
        <p:spPr>
          <a:xfrm>
            <a:off x="583276" y="1251775"/>
            <a:ext cx="4043050" cy="3416400"/>
          </a:xfrm>
          <a:prstGeom prst="rect">
            <a:avLst/>
          </a:prstGeom>
          <a:noFill/>
          <a:ln>
            <a:noFill/>
          </a:ln>
        </p:spPr>
      </p:pic>
      <p:sp>
        <p:nvSpPr>
          <p:cNvPr id="220" name="Google Shape;220;p29"/>
          <p:cNvSpPr txBox="1"/>
          <p:nvPr/>
        </p:nvSpPr>
        <p:spPr>
          <a:xfrm>
            <a:off x="4955425" y="1068675"/>
            <a:ext cx="39210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exend"/>
              <a:buChar char="●"/>
            </a:pPr>
            <a:r>
              <a:rPr lang="en">
                <a:latin typeface="Lexend"/>
                <a:ea typeface="Lexend"/>
                <a:cs typeface="Lexend"/>
                <a:sym typeface="Lexend"/>
              </a:rPr>
              <a:t>The plot indicates that the average temperature in Australia has been increasing gradually over the years with a dip in 2021.</a:t>
            </a:r>
            <a:endParaRPr>
              <a:latin typeface="Lexend"/>
              <a:ea typeface="Lexend"/>
              <a:cs typeface="Lexend"/>
              <a:sym typeface="Lexend"/>
            </a:endParaRPr>
          </a:p>
          <a:p>
            <a:pPr indent="-317500" lvl="0" marL="457200" rtl="0" algn="l">
              <a:spcBef>
                <a:spcPts val="0"/>
              </a:spcBef>
              <a:spcAft>
                <a:spcPts val="0"/>
              </a:spcAft>
              <a:buSzPts val="1400"/>
              <a:buFont typeface="Lexend"/>
              <a:buChar char="●"/>
            </a:pPr>
            <a:r>
              <a:rPr lang="en">
                <a:latin typeface="Lexend"/>
                <a:ea typeface="Lexend"/>
                <a:cs typeface="Lexend"/>
                <a:sym typeface="Lexend"/>
              </a:rPr>
              <a:t>The year 2019 had the highest average temperature of 24.5°C.</a:t>
            </a:r>
            <a:endParaRPr>
              <a:latin typeface="Lexend"/>
              <a:ea typeface="Lexend"/>
              <a:cs typeface="Lexend"/>
              <a:sym typeface="Lexend"/>
            </a:endParaRPr>
          </a:p>
          <a:p>
            <a:pPr indent="-317500" lvl="0" marL="457200" rtl="0" algn="l">
              <a:spcBef>
                <a:spcPts val="0"/>
              </a:spcBef>
              <a:spcAft>
                <a:spcPts val="0"/>
              </a:spcAft>
              <a:buSzPts val="1400"/>
              <a:buFont typeface="Lexend"/>
              <a:buChar char="●"/>
            </a:pPr>
            <a:r>
              <a:rPr lang="en">
                <a:latin typeface="Lexend"/>
                <a:ea typeface="Lexend"/>
                <a:cs typeface="Lexend"/>
                <a:sym typeface="Lexend"/>
              </a:rPr>
              <a:t>The year 2022 had the highest increase in average temperature with a peak of 25.0°C.</a:t>
            </a:r>
            <a:endParaRPr>
              <a:latin typeface="Lexend"/>
              <a:ea typeface="Lexend"/>
              <a:cs typeface="Lexend"/>
              <a:sym typeface="Lexe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Dose- Response Curves </a:t>
            </a:r>
            <a:endParaRPr/>
          </a:p>
        </p:txBody>
      </p:sp>
      <p:sp>
        <p:nvSpPr>
          <p:cNvPr id="226" name="Google Shape;226;p30"/>
          <p:cNvSpPr txBox="1"/>
          <p:nvPr>
            <p:ph idx="1" type="body"/>
          </p:nvPr>
        </p:nvSpPr>
        <p:spPr>
          <a:xfrm>
            <a:off x="385525" y="1152475"/>
            <a:ext cx="4033800" cy="375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27" name="Google Shape;227;p30"/>
          <p:cNvPicPr preferRelativeResize="0"/>
          <p:nvPr/>
        </p:nvPicPr>
        <p:blipFill>
          <a:blip r:embed="rId3">
            <a:alphaModFix/>
          </a:blip>
          <a:stretch>
            <a:fillRect/>
          </a:stretch>
        </p:blipFill>
        <p:spPr>
          <a:xfrm>
            <a:off x="385520" y="1241200"/>
            <a:ext cx="3908274" cy="2971375"/>
          </a:xfrm>
          <a:prstGeom prst="rect">
            <a:avLst/>
          </a:prstGeom>
          <a:noFill/>
          <a:ln>
            <a:noFill/>
          </a:ln>
        </p:spPr>
      </p:pic>
      <p:sp>
        <p:nvSpPr>
          <p:cNvPr id="228" name="Google Shape;228;p30"/>
          <p:cNvSpPr txBox="1"/>
          <p:nvPr/>
        </p:nvSpPr>
        <p:spPr>
          <a:xfrm>
            <a:off x="4494700" y="1152475"/>
            <a:ext cx="4128000" cy="33246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SzPts val="1200"/>
              <a:buFont typeface="Lexend"/>
              <a:buChar char="●"/>
            </a:pPr>
            <a:r>
              <a:rPr lang="en" sz="1200">
                <a:latin typeface="Lexend"/>
                <a:ea typeface="Lexend"/>
                <a:cs typeface="Lexend"/>
                <a:sym typeface="Lexend"/>
              </a:rPr>
              <a:t>The plot shows the response (No. of Patients cured) of three different medical treatments (A, B, and C) to increasing doses of a treatment parameter. </a:t>
            </a:r>
            <a:endParaRPr sz="1200">
              <a:latin typeface="Lexend"/>
              <a:ea typeface="Lexend"/>
              <a:cs typeface="Lexend"/>
              <a:sym typeface="Lexend"/>
            </a:endParaRPr>
          </a:p>
          <a:p>
            <a:pPr indent="-304800" lvl="0" marL="457200" rtl="0" algn="l">
              <a:spcBef>
                <a:spcPts val="0"/>
              </a:spcBef>
              <a:spcAft>
                <a:spcPts val="0"/>
              </a:spcAft>
              <a:buSzPts val="1200"/>
              <a:buFont typeface="Lexend"/>
              <a:buChar char="●"/>
            </a:pPr>
            <a:r>
              <a:rPr lang="en" sz="1200">
                <a:latin typeface="Lexend"/>
                <a:ea typeface="Lexend"/>
                <a:cs typeface="Lexend"/>
                <a:sym typeface="Lexend"/>
              </a:rPr>
              <a:t>Treatment A starts with the highest response, </a:t>
            </a:r>
            <a:r>
              <a:rPr lang="en" sz="1200">
                <a:latin typeface="Lexend"/>
                <a:ea typeface="Lexend"/>
                <a:cs typeface="Lexend"/>
                <a:sym typeface="Lexend"/>
              </a:rPr>
              <a:t>with a response of 0 at 0 dose and reaching a response of 70 at 100 dose </a:t>
            </a:r>
            <a:r>
              <a:rPr lang="en" sz="1200">
                <a:latin typeface="Lexend"/>
                <a:ea typeface="Lexend"/>
                <a:cs typeface="Lexend"/>
                <a:sym typeface="Lexend"/>
              </a:rPr>
              <a:t>and also has the steepest slope.</a:t>
            </a:r>
            <a:endParaRPr sz="1200">
              <a:latin typeface="Lexend"/>
              <a:ea typeface="Lexend"/>
              <a:cs typeface="Lexend"/>
              <a:sym typeface="Lexend"/>
            </a:endParaRPr>
          </a:p>
          <a:p>
            <a:pPr indent="-304800" lvl="0" marL="457200" rtl="0" algn="l">
              <a:spcBef>
                <a:spcPts val="0"/>
              </a:spcBef>
              <a:spcAft>
                <a:spcPts val="0"/>
              </a:spcAft>
              <a:buSzPts val="1200"/>
              <a:buFont typeface="Lexend"/>
              <a:buChar char="●"/>
            </a:pPr>
            <a:r>
              <a:rPr lang="en" sz="1200">
                <a:latin typeface="Lexend"/>
                <a:ea typeface="Lexend"/>
                <a:cs typeface="Lexend"/>
                <a:sym typeface="Lexend"/>
              </a:rPr>
              <a:t>Treatment C starts with the lowest response, </a:t>
            </a:r>
            <a:r>
              <a:rPr lang="en" sz="1200">
                <a:latin typeface="Lexend"/>
                <a:ea typeface="Lexend"/>
                <a:cs typeface="Lexend"/>
                <a:sym typeface="Lexend"/>
              </a:rPr>
              <a:t>with a response of 0 at 0 dose and reaching a response of 55 at 100 dose </a:t>
            </a:r>
            <a:r>
              <a:rPr lang="en" sz="1200">
                <a:latin typeface="Lexend"/>
                <a:ea typeface="Lexend"/>
                <a:cs typeface="Lexend"/>
                <a:sym typeface="Lexend"/>
              </a:rPr>
              <a:t>and has the shallowest slope.</a:t>
            </a:r>
            <a:endParaRPr sz="1200">
              <a:latin typeface="Lexend"/>
              <a:ea typeface="Lexend"/>
              <a:cs typeface="Lexend"/>
              <a:sym typeface="Lexend"/>
            </a:endParaRPr>
          </a:p>
          <a:p>
            <a:pPr indent="-304800" lvl="0" marL="457200" rtl="0" algn="l">
              <a:spcBef>
                <a:spcPts val="0"/>
              </a:spcBef>
              <a:spcAft>
                <a:spcPts val="0"/>
              </a:spcAft>
              <a:buSzPts val="1200"/>
              <a:buFont typeface="Lexend"/>
              <a:buChar char="●"/>
            </a:pPr>
            <a:r>
              <a:rPr lang="en" sz="1200">
                <a:latin typeface="Lexend"/>
                <a:ea typeface="Lexend"/>
                <a:cs typeface="Lexend"/>
                <a:sym typeface="Lexend"/>
              </a:rPr>
              <a:t>Treatment </a:t>
            </a:r>
            <a:r>
              <a:rPr lang="en" sz="1200">
                <a:latin typeface="Lexend"/>
                <a:ea typeface="Lexend"/>
                <a:cs typeface="Lexend"/>
                <a:sym typeface="Lexend"/>
              </a:rPr>
              <a:t>B</a:t>
            </a:r>
            <a:r>
              <a:rPr lang="en" sz="1200">
                <a:latin typeface="Lexend"/>
                <a:ea typeface="Lexend"/>
                <a:cs typeface="Lexend"/>
                <a:sym typeface="Lexend"/>
              </a:rPr>
              <a:t> falls in between Treatment </a:t>
            </a:r>
            <a:r>
              <a:rPr lang="en" sz="1200">
                <a:latin typeface="Lexend"/>
                <a:ea typeface="Lexend"/>
                <a:cs typeface="Lexend"/>
                <a:sym typeface="Lexend"/>
              </a:rPr>
              <a:t>A</a:t>
            </a:r>
            <a:r>
              <a:rPr lang="en" sz="1200">
                <a:latin typeface="Lexend"/>
                <a:ea typeface="Lexend"/>
                <a:cs typeface="Lexend"/>
                <a:sym typeface="Lexend"/>
              </a:rPr>
              <a:t> and C in terms of the starting point and slope. It has a response of 0 at 0 dose and reaches a response of 90 at 100 dose.</a:t>
            </a:r>
            <a:endParaRPr sz="1200">
              <a:latin typeface="Lexend"/>
              <a:ea typeface="Lexend"/>
              <a:cs typeface="Lexend"/>
              <a:sym typeface="Lexend"/>
            </a:endParaRPr>
          </a:p>
          <a:p>
            <a:pPr indent="0" lvl="0" marL="0" rtl="0" algn="l">
              <a:spcBef>
                <a:spcPts val="0"/>
              </a:spcBef>
              <a:spcAft>
                <a:spcPts val="0"/>
              </a:spcAft>
              <a:buNone/>
            </a:pPr>
            <a:r>
              <a:t/>
            </a:r>
            <a:endParaRPr sz="1200">
              <a:latin typeface="Lexend"/>
              <a:ea typeface="Lexend"/>
              <a:cs typeface="Lexend"/>
              <a:sym typeface="Lexen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1"/>
          <p:cNvSpPr txBox="1"/>
          <p:nvPr>
            <p:ph type="title"/>
          </p:nvPr>
        </p:nvSpPr>
        <p:spPr>
          <a:xfrm>
            <a:off x="720000" y="3277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Multiple Time Series </a:t>
            </a:r>
            <a:endParaRPr/>
          </a:p>
        </p:txBody>
      </p:sp>
      <p:sp>
        <p:nvSpPr>
          <p:cNvPr id="234" name="Google Shape;234;p31"/>
          <p:cNvSpPr txBox="1"/>
          <p:nvPr>
            <p:ph idx="1" type="body"/>
          </p:nvPr>
        </p:nvSpPr>
        <p:spPr>
          <a:xfrm>
            <a:off x="4409675" y="978450"/>
            <a:ext cx="4162500" cy="3726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Lexend"/>
              <a:buChar char="●"/>
            </a:pPr>
            <a:r>
              <a:rPr lang="en" sz="1400">
                <a:solidFill>
                  <a:schemeClr val="dk1"/>
                </a:solidFill>
                <a:latin typeface="Lexend"/>
                <a:ea typeface="Lexend"/>
                <a:cs typeface="Lexend"/>
                <a:sym typeface="Lexend"/>
              </a:rPr>
              <a:t>T</a:t>
            </a:r>
            <a:r>
              <a:rPr lang="en" sz="1400">
                <a:solidFill>
                  <a:schemeClr val="dk1"/>
                </a:solidFill>
                <a:latin typeface="Lexend"/>
                <a:ea typeface="Lexend"/>
                <a:cs typeface="Lexend"/>
                <a:sym typeface="Lexend"/>
              </a:rPr>
              <a:t>he visualization reveals the time trend of years that is in 2015, there was a significant increase of almost three times the number of startups.</a:t>
            </a:r>
            <a:endParaRPr sz="1400">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lang="en" sz="1400">
                <a:solidFill>
                  <a:schemeClr val="dk1"/>
                </a:solidFill>
                <a:latin typeface="Lexend"/>
                <a:ea typeface="Lexend"/>
                <a:cs typeface="Lexend"/>
                <a:sym typeface="Lexend"/>
              </a:rPr>
              <a:t>The data indicates that South India is currently the leading region or startups, followed by North India, and then West India. </a:t>
            </a:r>
            <a:endParaRPr sz="1400">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lang="en" sz="1400">
                <a:solidFill>
                  <a:schemeClr val="dk1"/>
                </a:solidFill>
                <a:latin typeface="Lexend"/>
                <a:ea typeface="Lexend"/>
                <a:cs typeface="Lexend"/>
                <a:sym typeface="Lexend"/>
              </a:rPr>
              <a:t>Conversely, the East region has the least number of startups, with only one recorded in 2008. </a:t>
            </a:r>
            <a:endParaRPr sz="1400">
              <a:solidFill>
                <a:schemeClr val="dk1"/>
              </a:solidFill>
              <a:latin typeface="Lexend"/>
              <a:ea typeface="Lexend"/>
              <a:cs typeface="Lexend"/>
              <a:sym typeface="Lexend"/>
            </a:endParaRPr>
          </a:p>
          <a:p>
            <a:pPr indent="-317500" lvl="0" marL="457200" rtl="0" algn="l">
              <a:spcBef>
                <a:spcPts val="0"/>
              </a:spcBef>
              <a:spcAft>
                <a:spcPts val="0"/>
              </a:spcAft>
              <a:buClr>
                <a:schemeClr val="dk1"/>
              </a:buClr>
              <a:buSzPts val="1400"/>
              <a:buFont typeface="Lexend"/>
              <a:buChar char="●"/>
            </a:pPr>
            <a:r>
              <a:rPr lang="en" sz="1400">
                <a:solidFill>
                  <a:schemeClr val="dk1"/>
                </a:solidFill>
                <a:latin typeface="Lexend"/>
                <a:ea typeface="Lexend"/>
                <a:cs typeface="Lexend"/>
                <a:sym typeface="Lexend"/>
              </a:rPr>
              <a:t>It is worth noting that the graph also depicts a decline in the number of startups after 2015, extending to 2020.</a:t>
            </a:r>
            <a:endParaRPr sz="1400">
              <a:solidFill>
                <a:schemeClr val="dk1"/>
              </a:solidFill>
              <a:latin typeface="Lexend"/>
              <a:ea typeface="Lexend"/>
              <a:cs typeface="Lexend"/>
              <a:sym typeface="Lexend"/>
            </a:endParaRPr>
          </a:p>
        </p:txBody>
      </p:sp>
      <p:pic>
        <p:nvPicPr>
          <p:cNvPr id="235" name="Google Shape;235;p31"/>
          <p:cNvPicPr preferRelativeResize="0"/>
          <p:nvPr/>
        </p:nvPicPr>
        <p:blipFill>
          <a:blip r:embed="rId3">
            <a:alphaModFix/>
          </a:blip>
          <a:stretch>
            <a:fillRect/>
          </a:stretch>
        </p:blipFill>
        <p:spPr>
          <a:xfrm>
            <a:off x="353450" y="978450"/>
            <a:ext cx="4056224" cy="35588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32"/>
          <p:cNvPicPr preferRelativeResize="0"/>
          <p:nvPr/>
        </p:nvPicPr>
        <p:blipFill rotWithShape="1">
          <a:blip r:embed="rId3">
            <a:alphaModFix/>
          </a:blip>
          <a:srcRect b="0" l="0" r="0" t="0"/>
          <a:stretch/>
        </p:blipFill>
        <p:spPr>
          <a:xfrm>
            <a:off x="2688350" y="568005"/>
            <a:ext cx="559700" cy="578950"/>
          </a:xfrm>
          <a:prstGeom prst="rect">
            <a:avLst/>
          </a:prstGeom>
          <a:noFill/>
          <a:ln>
            <a:noFill/>
          </a:ln>
        </p:spPr>
      </p:pic>
      <p:pic>
        <p:nvPicPr>
          <p:cNvPr id="241" name="Google Shape;241;p32"/>
          <p:cNvPicPr preferRelativeResize="0"/>
          <p:nvPr/>
        </p:nvPicPr>
        <p:blipFill rotWithShape="1">
          <a:blip r:embed="rId3">
            <a:alphaModFix/>
          </a:blip>
          <a:srcRect b="0" l="0" r="0" t="0"/>
          <a:stretch/>
        </p:blipFill>
        <p:spPr>
          <a:xfrm>
            <a:off x="1609988" y="4227568"/>
            <a:ext cx="559700" cy="578950"/>
          </a:xfrm>
          <a:prstGeom prst="rect">
            <a:avLst/>
          </a:prstGeom>
          <a:noFill/>
          <a:ln>
            <a:noFill/>
          </a:ln>
        </p:spPr>
      </p:pic>
      <p:pic>
        <p:nvPicPr>
          <p:cNvPr id="242" name="Google Shape;242;p32"/>
          <p:cNvPicPr preferRelativeResize="0"/>
          <p:nvPr/>
        </p:nvPicPr>
        <p:blipFill rotWithShape="1">
          <a:blip r:embed="rId4">
            <a:alphaModFix/>
          </a:blip>
          <a:srcRect b="0" l="0" r="0" t="0"/>
          <a:stretch/>
        </p:blipFill>
        <p:spPr>
          <a:xfrm>
            <a:off x="630975" y="369905"/>
            <a:ext cx="1644950" cy="1668524"/>
          </a:xfrm>
          <a:prstGeom prst="rect">
            <a:avLst/>
          </a:prstGeom>
          <a:noFill/>
          <a:ln>
            <a:noFill/>
          </a:ln>
        </p:spPr>
      </p:pic>
      <p:pic>
        <p:nvPicPr>
          <p:cNvPr id="243" name="Google Shape;243;p32"/>
          <p:cNvPicPr preferRelativeResize="0"/>
          <p:nvPr/>
        </p:nvPicPr>
        <p:blipFill rotWithShape="1">
          <a:blip r:embed="rId5">
            <a:alphaModFix/>
          </a:blip>
          <a:srcRect b="0" l="0" r="0" t="0"/>
          <a:stretch/>
        </p:blipFill>
        <p:spPr>
          <a:xfrm>
            <a:off x="1887525" y="369899"/>
            <a:ext cx="846801" cy="841798"/>
          </a:xfrm>
          <a:prstGeom prst="rect">
            <a:avLst/>
          </a:prstGeom>
          <a:noFill/>
          <a:ln>
            <a:noFill/>
          </a:ln>
        </p:spPr>
      </p:pic>
      <p:pic>
        <p:nvPicPr>
          <p:cNvPr id="244" name="Google Shape;244;p32"/>
          <p:cNvPicPr preferRelativeResize="0"/>
          <p:nvPr/>
        </p:nvPicPr>
        <p:blipFill rotWithShape="1">
          <a:blip r:embed="rId4">
            <a:alphaModFix/>
          </a:blip>
          <a:srcRect b="0" l="0" r="0" t="0"/>
          <a:stretch/>
        </p:blipFill>
        <p:spPr>
          <a:xfrm rot="9879420">
            <a:off x="2461081" y="3117065"/>
            <a:ext cx="1644949" cy="1668527"/>
          </a:xfrm>
          <a:prstGeom prst="rect">
            <a:avLst/>
          </a:prstGeom>
          <a:noFill/>
          <a:ln>
            <a:noFill/>
          </a:ln>
        </p:spPr>
      </p:pic>
      <p:pic>
        <p:nvPicPr>
          <p:cNvPr id="245" name="Google Shape;245;p32"/>
          <p:cNvPicPr preferRelativeResize="0"/>
          <p:nvPr/>
        </p:nvPicPr>
        <p:blipFill rotWithShape="1">
          <a:blip r:embed="rId5">
            <a:alphaModFix/>
          </a:blip>
          <a:srcRect b="0" l="0" r="0" t="0"/>
          <a:stretch/>
        </p:blipFill>
        <p:spPr>
          <a:xfrm rot="9879430">
            <a:off x="2142614" y="4096149"/>
            <a:ext cx="846801" cy="841797"/>
          </a:xfrm>
          <a:prstGeom prst="rect">
            <a:avLst/>
          </a:prstGeom>
          <a:noFill/>
          <a:ln>
            <a:noFill/>
          </a:ln>
        </p:spPr>
      </p:pic>
      <p:sp>
        <p:nvSpPr>
          <p:cNvPr id="246" name="Google Shape;246;p32"/>
          <p:cNvSpPr txBox="1"/>
          <p:nvPr>
            <p:ph idx="2" type="title"/>
          </p:nvPr>
        </p:nvSpPr>
        <p:spPr>
          <a:xfrm>
            <a:off x="4397400" y="970875"/>
            <a:ext cx="4478400" cy="1668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0"/>
              <a:buNone/>
            </a:pPr>
            <a:r>
              <a:rPr lang="en" sz="3800"/>
              <a:t>Thank you!</a:t>
            </a:r>
            <a:endParaRPr sz="3800"/>
          </a:p>
        </p:txBody>
      </p:sp>
      <p:cxnSp>
        <p:nvCxnSpPr>
          <p:cNvPr id="247" name="Google Shape;247;p32"/>
          <p:cNvCxnSpPr/>
          <p:nvPr/>
        </p:nvCxnSpPr>
        <p:spPr>
          <a:xfrm>
            <a:off x="4455850" y="2773750"/>
            <a:ext cx="3959700"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
</file>

<file path=ppt/theme/theme1.xml><?xml version="1.0" encoding="utf-8"?>
<a:theme xmlns:a="http://schemas.openxmlformats.org/drawingml/2006/main" xmlns:r="http://schemas.openxmlformats.org/officeDocument/2006/relationships" name="Camera Fanatic Sales MK Campaign by Slidesgo">
  <a:themeElements>
    <a:clrScheme name="Simple Light">
      <a:dk1>
        <a:srgbClr val="1E1E1E"/>
      </a:dk1>
      <a:lt1>
        <a:srgbClr val="D3D3D3"/>
      </a:lt1>
      <a:dk2>
        <a:srgbClr val="353535"/>
      </a:dk2>
      <a:lt2>
        <a:srgbClr val="EC797A"/>
      </a:lt2>
      <a:accent1>
        <a:srgbClr val="EFB46A"/>
      </a:accent1>
      <a:accent2>
        <a:srgbClr val="86BA85"/>
      </a:accent2>
      <a:accent3>
        <a:srgbClr val="638B82"/>
      </a:accent3>
      <a:accent4>
        <a:srgbClr val="FFFFFF"/>
      </a:accent4>
      <a:accent5>
        <a:srgbClr val="FFFFFF"/>
      </a:accent5>
      <a:accent6>
        <a:srgbClr val="FFFFFF"/>
      </a:accent6>
      <a:hlink>
        <a:srgbClr val="1E1E1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